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486400" cx="9753600"/>
  <p:notesSz cx="6858000" cy="9144000"/>
  <p:embeddedFontLst>
    <p:embeddedFont>
      <p:font typeface="Raleway"/>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jV3K5hsGEwLFgR2DaCQkX+VAz+V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E89E78C-C18E-4350-A34B-E958B0642ED0}">
  <a:tblStyle styleId="{CE89E78C-C18E-4350-A34B-E958B0642ED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aleway-italic.fntdata"/><Relationship Id="rId6" Type="http://schemas.openxmlformats.org/officeDocument/2006/relationships/slide" Target="slides/slide1.xml"/><Relationship Id="rId18" Type="http://schemas.openxmlformats.org/officeDocument/2006/relationships/font" Target="fonts/Ralew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1" name="Shape 891"/>
        <p:cNvGrpSpPr/>
        <p:nvPr/>
      </p:nvGrpSpPr>
      <p:grpSpPr>
        <a:xfrm>
          <a:off x="0" y="0"/>
          <a:ext cx="0" cy="0"/>
          <a:chOff x="0" y="0"/>
          <a:chExt cx="0" cy="0"/>
        </a:xfrm>
      </p:grpSpPr>
      <p:sp>
        <p:nvSpPr>
          <p:cNvPr id="892" name="Google Shape;89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93" name="Google Shape;89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4" name="Shape 984"/>
        <p:cNvGrpSpPr/>
        <p:nvPr/>
      </p:nvGrpSpPr>
      <p:grpSpPr>
        <a:xfrm>
          <a:off x="0" y="0"/>
          <a:ext cx="0" cy="0"/>
          <a:chOff x="0" y="0"/>
          <a:chExt cx="0" cy="0"/>
        </a:xfrm>
      </p:grpSpPr>
      <p:sp>
        <p:nvSpPr>
          <p:cNvPr id="985" name="Google Shape;98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6" name="Google Shape;98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6" name="Google Shape;35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3" name="Google Shape;44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1" name="Google Shape;53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8" name="Shape 618"/>
        <p:cNvGrpSpPr/>
        <p:nvPr/>
      </p:nvGrpSpPr>
      <p:grpSpPr>
        <a:xfrm>
          <a:off x="0" y="0"/>
          <a:ext cx="0" cy="0"/>
          <a:chOff x="0" y="0"/>
          <a:chExt cx="0" cy="0"/>
        </a:xfrm>
      </p:grpSpPr>
      <p:sp>
        <p:nvSpPr>
          <p:cNvPr id="619" name="Google Shape;61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0" name="Google Shape;62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8" name="Shape 708"/>
        <p:cNvGrpSpPr/>
        <p:nvPr/>
      </p:nvGrpSpPr>
      <p:grpSpPr>
        <a:xfrm>
          <a:off x="0" y="0"/>
          <a:ext cx="0" cy="0"/>
          <a:chOff x="0" y="0"/>
          <a:chExt cx="0" cy="0"/>
        </a:xfrm>
      </p:grpSpPr>
      <p:sp>
        <p:nvSpPr>
          <p:cNvPr id="709" name="Google Shape;70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10" name="Google Shape;71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9" name="Shape 799"/>
        <p:cNvGrpSpPr/>
        <p:nvPr/>
      </p:nvGrpSpPr>
      <p:grpSpPr>
        <a:xfrm>
          <a:off x="0" y="0"/>
          <a:ext cx="0" cy="0"/>
          <a:chOff x="0" y="0"/>
          <a:chExt cx="0" cy="0"/>
        </a:xfrm>
      </p:grpSpPr>
      <p:sp>
        <p:nvSpPr>
          <p:cNvPr id="800" name="Google Shape;800;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01" name="Google Shape;80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3"/>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3"/>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3"/>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2"/>
          <p:cNvSpPr txBox="1"/>
          <p:nvPr>
            <p:ph type="title"/>
          </p:nvPr>
        </p:nvSpPr>
        <p:spPr>
          <a:xfrm>
            <a:off x="524748" y="304779"/>
            <a:ext cx="6583204" cy="110647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2"/>
          <p:cNvSpPr txBox="1"/>
          <p:nvPr>
            <p:ph idx="1" type="body"/>
          </p:nvPr>
        </p:nvSpPr>
        <p:spPr>
          <a:xfrm rot="5400000">
            <a:off x="2000270" y="48368"/>
            <a:ext cx="3632159" cy="65832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5"/>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75" name="Google Shape;75;p22"/>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3"/>
          <p:cNvSpPr txBox="1"/>
          <p:nvPr>
            <p:ph type="title"/>
          </p:nvPr>
        </p:nvSpPr>
        <p:spPr>
          <a:xfrm rot="5400000">
            <a:off x="3859417" y="1907513"/>
            <a:ext cx="4851270" cy="164580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rot="5400000">
            <a:off x="520111" y="309416"/>
            <a:ext cx="4851270" cy="484199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5"/>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81" name="Google Shape;81;p23"/>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4"/>
          <p:cNvSpPr txBox="1"/>
          <p:nvPr>
            <p:ph type="ctrTitle"/>
          </p:nvPr>
        </p:nvSpPr>
        <p:spPr>
          <a:xfrm>
            <a:off x="572453" y="936861"/>
            <a:ext cx="6487795" cy="199298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008"/>
              <a:buFont typeface="Calibri"/>
              <a:buNone/>
              <a:defRPr sz="500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4"/>
          <p:cNvSpPr txBox="1"/>
          <p:nvPr>
            <p:ph idx="1" type="subTitle"/>
          </p:nvPr>
        </p:nvSpPr>
        <p:spPr>
          <a:xfrm>
            <a:off x="954088" y="3006701"/>
            <a:ext cx="5724525" cy="138210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35"/>
              </a:spcBef>
              <a:spcAft>
                <a:spcPts val="0"/>
              </a:spcAft>
              <a:buClr>
                <a:schemeClr val="dk1"/>
              </a:buClr>
              <a:buSzPts val="2003"/>
              <a:buNone/>
              <a:defRPr sz="2003"/>
            </a:lvl1pPr>
            <a:lvl2pPr lvl="1" algn="ctr">
              <a:lnSpc>
                <a:spcPct val="90000"/>
              </a:lnSpc>
              <a:spcBef>
                <a:spcPts val="417"/>
              </a:spcBef>
              <a:spcAft>
                <a:spcPts val="0"/>
              </a:spcAft>
              <a:buClr>
                <a:schemeClr val="dk1"/>
              </a:buClr>
              <a:buSzPts val="1669"/>
              <a:buNone/>
              <a:defRPr sz="1669"/>
            </a:lvl2pPr>
            <a:lvl3pPr lvl="2" algn="ctr">
              <a:lnSpc>
                <a:spcPct val="90000"/>
              </a:lnSpc>
              <a:spcBef>
                <a:spcPts val="417"/>
              </a:spcBef>
              <a:spcAft>
                <a:spcPts val="0"/>
              </a:spcAft>
              <a:buClr>
                <a:schemeClr val="dk1"/>
              </a:buClr>
              <a:buSzPts val="1502"/>
              <a:buNone/>
              <a:defRPr sz="1502"/>
            </a:lvl3pPr>
            <a:lvl4pPr lvl="3" algn="ctr">
              <a:lnSpc>
                <a:spcPct val="90000"/>
              </a:lnSpc>
              <a:spcBef>
                <a:spcPts val="417"/>
              </a:spcBef>
              <a:spcAft>
                <a:spcPts val="0"/>
              </a:spcAft>
              <a:buClr>
                <a:schemeClr val="dk1"/>
              </a:buClr>
              <a:buSzPts val="1336"/>
              <a:buNone/>
              <a:defRPr sz="1336"/>
            </a:lvl4pPr>
            <a:lvl5pPr lvl="4" algn="ctr">
              <a:lnSpc>
                <a:spcPct val="90000"/>
              </a:lnSpc>
              <a:spcBef>
                <a:spcPts val="417"/>
              </a:spcBef>
              <a:spcAft>
                <a:spcPts val="0"/>
              </a:spcAft>
              <a:buClr>
                <a:schemeClr val="dk1"/>
              </a:buClr>
              <a:buSzPts val="1336"/>
              <a:buNone/>
              <a:defRPr sz="1336"/>
            </a:lvl5pPr>
            <a:lvl6pPr lvl="5" algn="ctr">
              <a:lnSpc>
                <a:spcPct val="90000"/>
              </a:lnSpc>
              <a:spcBef>
                <a:spcPts val="417"/>
              </a:spcBef>
              <a:spcAft>
                <a:spcPts val="0"/>
              </a:spcAft>
              <a:buClr>
                <a:schemeClr val="dk1"/>
              </a:buClr>
              <a:buSzPts val="1336"/>
              <a:buNone/>
              <a:defRPr sz="1336"/>
            </a:lvl6pPr>
            <a:lvl7pPr lvl="6" algn="ctr">
              <a:lnSpc>
                <a:spcPct val="90000"/>
              </a:lnSpc>
              <a:spcBef>
                <a:spcPts val="417"/>
              </a:spcBef>
              <a:spcAft>
                <a:spcPts val="0"/>
              </a:spcAft>
              <a:buClr>
                <a:schemeClr val="dk1"/>
              </a:buClr>
              <a:buSzPts val="1336"/>
              <a:buNone/>
              <a:defRPr sz="1336"/>
            </a:lvl7pPr>
            <a:lvl8pPr lvl="7" algn="ctr">
              <a:lnSpc>
                <a:spcPct val="90000"/>
              </a:lnSpc>
              <a:spcBef>
                <a:spcPts val="417"/>
              </a:spcBef>
              <a:spcAft>
                <a:spcPts val="0"/>
              </a:spcAft>
              <a:buClr>
                <a:schemeClr val="dk1"/>
              </a:buClr>
              <a:buSzPts val="1336"/>
              <a:buNone/>
              <a:defRPr sz="1336"/>
            </a:lvl8pPr>
            <a:lvl9pPr lvl="8" algn="ctr">
              <a:lnSpc>
                <a:spcPct val="90000"/>
              </a:lnSpc>
              <a:spcBef>
                <a:spcPts val="417"/>
              </a:spcBef>
              <a:spcAft>
                <a:spcPts val="0"/>
              </a:spcAft>
              <a:buClr>
                <a:schemeClr val="dk1"/>
              </a:buClr>
              <a:buSzPts val="1336"/>
              <a:buNone/>
              <a:defRPr sz="1336"/>
            </a:lvl9pPr>
          </a:lstStyle>
          <a:p/>
        </p:txBody>
      </p:sp>
      <p:sp>
        <p:nvSpPr>
          <p:cNvPr id="22" name="Google Shape;22;p14"/>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4"/>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4"/>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5"/>
          <p:cNvSpPr txBox="1"/>
          <p:nvPr>
            <p:ph type="title"/>
          </p:nvPr>
        </p:nvSpPr>
        <p:spPr>
          <a:xfrm>
            <a:off x="524748" y="304779"/>
            <a:ext cx="6583204" cy="110647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5"/>
          <p:cNvSpPr txBox="1"/>
          <p:nvPr>
            <p:ph idx="1" type="body"/>
          </p:nvPr>
        </p:nvSpPr>
        <p:spPr>
          <a:xfrm>
            <a:off x="524748" y="1523890"/>
            <a:ext cx="6583204" cy="363215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5"/>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28" name="Google Shape;28;p15"/>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5"/>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5"/>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16"/>
          <p:cNvSpPr txBox="1"/>
          <p:nvPr>
            <p:ph type="title"/>
          </p:nvPr>
        </p:nvSpPr>
        <p:spPr>
          <a:xfrm>
            <a:off x="520773" y="1427158"/>
            <a:ext cx="6583204" cy="238124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008"/>
              <a:buFont typeface="Calibri"/>
              <a:buNone/>
              <a:defRPr sz="500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6"/>
          <p:cNvSpPr txBox="1"/>
          <p:nvPr>
            <p:ph idx="1" type="body"/>
          </p:nvPr>
        </p:nvSpPr>
        <p:spPr>
          <a:xfrm>
            <a:off x="520773" y="3830928"/>
            <a:ext cx="6583204" cy="125223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35"/>
              </a:spcBef>
              <a:spcAft>
                <a:spcPts val="0"/>
              </a:spcAft>
              <a:buClr>
                <a:schemeClr val="dk1"/>
              </a:buClr>
              <a:buSzPts val="2003"/>
              <a:buNone/>
              <a:defRPr sz="2003">
                <a:solidFill>
                  <a:schemeClr val="dk1"/>
                </a:solidFill>
              </a:defRPr>
            </a:lvl1pPr>
            <a:lvl2pPr indent="-228600" lvl="1" marL="914400" algn="l">
              <a:lnSpc>
                <a:spcPct val="90000"/>
              </a:lnSpc>
              <a:spcBef>
                <a:spcPts val="417"/>
              </a:spcBef>
              <a:spcAft>
                <a:spcPts val="0"/>
              </a:spcAft>
              <a:buClr>
                <a:srgbClr val="888888"/>
              </a:buClr>
              <a:buSzPts val="1669"/>
              <a:buNone/>
              <a:defRPr sz="1669">
                <a:solidFill>
                  <a:srgbClr val="888888"/>
                </a:solidFill>
              </a:defRPr>
            </a:lvl2pPr>
            <a:lvl3pPr indent="-228600" lvl="2" marL="1371600" algn="l">
              <a:lnSpc>
                <a:spcPct val="90000"/>
              </a:lnSpc>
              <a:spcBef>
                <a:spcPts val="417"/>
              </a:spcBef>
              <a:spcAft>
                <a:spcPts val="0"/>
              </a:spcAft>
              <a:buClr>
                <a:srgbClr val="888888"/>
              </a:buClr>
              <a:buSzPts val="1502"/>
              <a:buNone/>
              <a:defRPr sz="1502">
                <a:solidFill>
                  <a:srgbClr val="888888"/>
                </a:solidFill>
              </a:defRPr>
            </a:lvl3pPr>
            <a:lvl4pPr indent="-228600" lvl="3" marL="1828800" algn="l">
              <a:lnSpc>
                <a:spcPct val="90000"/>
              </a:lnSpc>
              <a:spcBef>
                <a:spcPts val="417"/>
              </a:spcBef>
              <a:spcAft>
                <a:spcPts val="0"/>
              </a:spcAft>
              <a:buClr>
                <a:srgbClr val="888888"/>
              </a:buClr>
              <a:buSzPts val="1336"/>
              <a:buNone/>
              <a:defRPr sz="1336">
                <a:solidFill>
                  <a:srgbClr val="888888"/>
                </a:solidFill>
              </a:defRPr>
            </a:lvl4pPr>
            <a:lvl5pPr indent="-228600" lvl="4" marL="2286000" algn="l">
              <a:lnSpc>
                <a:spcPct val="90000"/>
              </a:lnSpc>
              <a:spcBef>
                <a:spcPts val="417"/>
              </a:spcBef>
              <a:spcAft>
                <a:spcPts val="0"/>
              </a:spcAft>
              <a:buClr>
                <a:srgbClr val="888888"/>
              </a:buClr>
              <a:buSzPts val="1336"/>
              <a:buNone/>
              <a:defRPr sz="1336">
                <a:solidFill>
                  <a:srgbClr val="888888"/>
                </a:solidFill>
              </a:defRPr>
            </a:lvl5pPr>
            <a:lvl6pPr indent="-228600" lvl="5" marL="2743200" algn="l">
              <a:lnSpc>
                <a:spcPct val="90000"/>
              </a:lnSpc>
              <a:spcBef>
                <a:spcPts val="417"/>
              </a:spcBef>
              <a:spcAft>
                <a:spcPts val="0"/>
              </a:spcAft>
              <a:buClr>
                <a:srgbClr val="888888"/>
              </a:buClr>
              <a:buSzPts val="1336"/>
              <a:buNone/>
              <a:defRPr sz="1336">
                <a:solidFill>
                  <a:srgbClr val="888888"/>
                </a:solidFill>
              </a:defRPr>
            </a:lvl6pPr>
            <a:lvl7pPr indent="-228600" lvl="6" marL="3200400" algn="l">
              <a:lnSpc>
                <a:spcPct val="90000"/>
              </a:lnSpc>
              <a:spcBef>
                <a:spcPts val="417"/>
              </a:spcBef>
              <a:spcAft>
                <a:spcPts val="0"/>
              </a:spcAft>
              <a:buClr>
                <a:srgbClr val="888888"/>
              </a:buClr>
              <a:buSzPts val="1336"/>
              <a:buNone/>
              <a:defRPr sz="1336">
                <a:solidFill>
                  <a:srgbClr val="888888"/>
                </a:solidFill>
              </a:defRPr>
            </a:lvl7pPr>
            <a:lvl8pPr indent="-228600" lvl="7" marL="3657600" algn="l">
              <a:lnSpc>
                <a:spcPct val="90000"/>
              </a:lnSpc>
              <a:spcBef>
                <a:spcPts val="417"/>
              </a:spcBef>
              <a:spcAft>
                <a:spcPts val="0"/>
              </a:spcAft>
              <a:buClr>
                <a:srgbClr val="888888"/>
              </a:buClr>
              <a:buSzPts val="1336"/>
              <a:buNone/>
              <a:defRPr sz="1336">
                <a:solidFill>
                  <a:srgbClr val="888888"/>
                </a:solidFill>
              </a:defRPr>
            </a:lvl8pPr>
            <a:lvl9pPr indent="-228600" lvl="8" marL="4114800" algn="l">
              <a:lnSpc>
                <a:spcPct val="90000"/>
              </a:lnSpc>
              <a:spcBef>
                <a:spcPts val="417"/>
              </a:spcBef>
              <a:spcAft>
                <a:spcPts val="0"/>
              </a:spcAft>
              <a:buClr>
                <a:srgbClr val="888888"/>
              </a:buClr>
              <a:buSzPts val="1336"/>
              <a:buNone/>
              <a:defRPr sz="1336">
                <a:solidFill>
                  <a:srgbClr val="888888"/>
                </a:solidFill>
              </a:defRPr>
            </a:lvl9pPr>
          </a:lstStyle>
          <a:p/>
        </p:txBody>
      </p:sp>
      <p:sp>
        <p:nvSpPr>
          <p:cNvPr id="34" name="Google Shape;34;p16"/>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6"/>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6"/>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17"/>
          <p:cNvSpPr txBox="1"/>
          <p:nvPr>
            <p:ph type="title"/>
          </p:nvPr>
        </p:nvSpPr>
        <p:spPr>
          <a:xfrm>
            <a:off x="524748" y="304779"/>
            <a:ext cx="6583204" cy="110647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7"/>
          <p:cNvSpPr txBox="1"/>
          <p:nvPr>
            <p:ph idx="1" type="body"/>
          </p:nvPr>
        </p:nvSpPr>
        <p:spPr>
          <a:xfrm>
            <a:off x="524748" y="1523890"/>
            <a:ext cx="3243898" cy="363215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5"/>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40" name="Google Shape;40;p17"/>
          <p:cNvSpPr txBox="1"/>
          <p:nvPr>
            <p:ph idx="2" type="body"/>
          </p:nvPr>
        </p:nvSpPr>
        <p:spPr>
          <a:xfrm>
            <a:off x="3864054" y="1523890"/>
            <a:ext cx="3243898" cy="363215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5"/>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41" name="Google Shape;41;p17"/>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7"/>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7"/>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18"/>
          <p:cNvSpPr txBox="1"/>
          <p:nvPr>
            <p:ph type="title"/>
          </p:nvPr>
        </p:nvSpPr>
        <p:spPr>
          <a:xfrm>
            <a:off x="525742" y="304779"/>
            <a:ext cx="6583204" cy="110647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8"/>
          <p:cNvSpPr txBox="1"/>
          <p:nvPr>
            <p:ph idx="1" type="body"/>
          </p:nvPr>
        </p:nvSpPr>
        <p:spPr>
          <a:xfrm>
            <a:off x="525743" y="1403304"/>
            <a:ext cx="3228989" cy="68773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35"/>
              </a:spcBef>
              <a:spcAft>
                <a:spcPts val="0"/>
              </a:spcAft>
              <a:buClr>
                <a:schemeClr val="dk1"/>
              </a:buClr>
              <a:buSzPts val="2003"/>
              <a:buNone/>
              <a:defRPr b="1" sz="2003"/>
            </a:lvl1pPr>
            <a:lvl2pPr indent="-228600" lvl="1" marL="914400" algn="l">
              <a:lnSpc>
                <a:spcPct val="90000"/>
              </a:lnSpc>
              <a:spcBef>
                <a:spcPts val="417"/>
              </a:spcBef>
              <a:spcAft>
                <a:spcPts val="0"/>
              </a:spcAft>
              <a:buClr>
                <a:schemeClr val="dk1"/>
              </a:buClr>
              <a:buSzPts val="1669"/>
              <a:buNone/>
              <a:defRPr b="1" sz="1669"/>
            </a:lvl2pPr>
            <a:lvl3pPr indent="-228600" lvl="2" marL="1371600" algn="l">
              <a:lnSpc>
                <a:spcPct val="90000"/>
              </a:lnSpc>
              <a:spcBef>
                <a:spcPts val="417"/>
              </a:spcBef>
              <a:spcAft>
                <a:spcPts val="0"/>
              </a:spcAft>
              <a:buClr>
                <a:schemeClr val="dk1"/>
              </a:buClr>
              <a:buSzPts val="1502"/>
              <a:buNone/>
              <a:defRPr b="1" sz="1502"/>
            </a:lvl3pPr>
            <a:lvl4pPr indent="-228600" lvl="3" marL="1828800" algn="l">
              <a:lnSpc>
                <a:spcPct val="90000"/>
              </a:lnSpc>
              <a:spcBef>
                <a:spcPts val="417"/>
              </a:spcBef>
              <a:spcAft>
                <a:spcPts val="0"/>
              </a:spcAft>
              <a:buClr>
                <a:schemeClr val="dk1"/>
              </a:buClr>
              <a:buSzPts val="1336"/>
              <a:buNone/>
              <a:defRPr b="1" sz="1336"/>
            </a:lvl4pPr>
            <a:lvl5pPr indent="-228600" lvl="4" marL="2286000" algn="l">
              <a:lnSpc>
                <a:spcPct val="90000"/>
              </a:lnSpc>
              <a:spcBef>
                <a:spcPts val="417"/>
              </a:spcBef>
              <a:spcAft>
                <a:spcPts val="0"/>
              </a:spcAft>
              <a:buClr>
                <a:schemeClr val="dk1"/>
              </a:buClr>
              <a:buSzPts val="1336"/>
              <a:buNone/>
              <a:defRPr b="1" sz="1336"/>
            </a:lvl5pPr>
            <a:lvl6pPr indent="-228600" lvl="5" marL="2743200" algn="l">
              <a:lnSpc>
                <a:spcPct val="90000"/>
              </a:lnSpc>
              <a:spcBef>
                <a:spcPts val="417"/>
              </a:spcBef>
              <a:spcAft>
                <a:spcPts val="0"/>
              </a:spcAft>
              <a:buClr>
                <a:schemeClr val="dk1"/>
              </a:buClr>
              <a:buSzPts val="1336"/>
              <a:buNone/>
              <a:defRPr b="1" sz="1336"/>
            </a:lvl6pPr>
            <a:lvl7pPr indent="-228600" lvl="6" marL="3200400" algn="l">
              <a:lnSpc>
                <a:spcPct val="90000"/>
              </a:lnSpc>
              <a:spcBef>
                <a:spcPts val="417"/>
              </a:spcBef>
              <a:spcAft>
                <a:spcPts val="0"/>
              </a:spcAft>
              <a:buClr>
                <a:schemeClr val="dk1"/>
              </a:buClr>
              <a:buSzPts val="1336"/>
              <a:buNone/>
              <a:defRPr b="1" sz="1336"/>
            </a:lvl7pPr>
            <a:lvl8pPr indent="-228600" lvl="7" marL="3657600" algn="l">
              <a:lnSpc>
                <a:spcPct val="90000"/>
              </a:lnSpc>
              <a:spcBef>
                <a:spcPts val="417"/>
              </a:spcBef>
              <a:spcAft>
                <a:spcPts val="0"/>
              </a:spcAft>
              <a:buClr>
                <a:schemeClr val="dk1"/>
              </a:buClr>
              <a:buSzPts val="1336"/>
              <a:buNone/>
              <a:defRPr b="1" sz="1336"/>
            </a:lvl8pPr>
            <a:lvl9pPr indent="-228600" lvl="8" marL="4114800" algn="l">
              <a:lnSpc>
                <a:spcPct val="90000"/>
              </a:lnSpc>
              <a:spcBef>
                <a:spcPts val="417"/>
              </a:spcBef>
              <a:spcAft>
                <a:spcPts val="0"/>
              </a:spcAft>
              <a:buClr>
                <a:schemeClr val="dk1"/>
              </a:buClr>
              <a:buSzPts val="1336"/>
              <a:buNone/>
              <a:defRPr b="1" sz="1336"/>
            </a:lvl9pPr>
          </a:lstStyle>
          <a:p/>
        </p:txBody>
      </p:sp>
      <p:sp>
        <p:nvSpPr>
          <p:cNvPr id="47" name="Google Shape;47;p18"/>
          <p:cNvSpPr txBox="1"/>
          <p:nvPr>
            <p:ph idx="2" type="body"/>
          </p:nvPr>
        </p:nvSpPr>
        <p:spPr>
          <a:xfrm>
            <a:off x="525743" y="2091042"/>
            <a:ext cx="3228989" cy="307560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5"/>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48" name="Google Shape;48;p18"/>
          <p:cNvSpPr txBox="1"/>
          <p:nvPr>
            <p:ph idx="3" type="body"/>
          </p:nvPr>
        </p:nvSpPr>
        <p:spPr>
          <a:xfrm>
            <a:off x="3864055" y="1403304"/>
            <a:ext cx="3244892" cy="68773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35"/>
              </a:spcBef>
              <a:spcAft>
                <a:spcPts val="0"/>
              </a:spcAft>
              <a:buClr>
                <a:schemeClr val="dk1"/>
              </a:buClr>
              <a:buSzPts val="2003"/>
              <a:buNone/>
              <a:defRPr b="1" sz="2003"/>
            </a:lvl1pPr>
            <a:lvl2pPr indent="-228600" lvl="1" marL="914400" algn="l">
              <a:lnSpc>
                <a:spcPct val="90000"/>
              </a:lnSpc>
              <a:spcBef>
                <a:spcPts val="417"/>
              </a:spcBef>
              <a:spcAft>
                <a:spcPts val="0"/>
              </a:spcAft>
              <a:buClr>
                <a:schemeClr val="dk1"/>
              </a:buClr>
              <a:buSzPts val="1669"/>
              <a:buNone/>
              <a:defRPr b="1" sz="1669"/>
            </a:lvl2pPr>
            <a:lvl3pPr indent="-228600" lvl="2" marL="1371600" algn="l">
              <a:lnSpc>
                <a:spcPct val="90000"/>
              </a:lnSpc>
              <a:spcBef>
                <a:spcPts val="417"/>
              </a:spcBef>
              <a:spcAft>
                <a:spcPts val="0"/>
              </a:spcAft>
              <a:buClr>
                <a:schemeClr val="dk1"/>
              </a:buClr>
              <a:buSzPts val="1502"/>
              <a:buNone/>
              <a:defRPr b="1" sz="1502"/>
            </a:lvl3pPr>
            <a:lvl4pPr indent="-228600" lvl="3" marL="1828800" algn="l">
              <a:lnSpc>
                <a:spcPct val="90000"/>
              </a:lnSpc>
              <a:spcBef>
                <a:spcPts val="417"/>
              </a:spcBef>
              <a:spcAft>
                <a:spcPts val="0"/>
              </a:spcAft>
              <a:buClr>
                <a:schemeClr val="dk1"/>
              </a:buClr>
              <a:buSzPts val="1336"/>
              <a:buNone/>
              <a:defRPr b="1" sz="1336"/>
            </a:lvl4pPr>
            <a:lvl5pPr indent="-228600" lvl="4" marL="2286000" algn="l">
              <a:lnSpc>
                <a:spcPct val="90000"/>
              </a:lnSpc>
              <a:spcBef>
                <a:spcPts val="417"/>
              </a:spcBef>
              <a:spcAft>
                <a:spcPts val="0"/>
              </a:spcAft>
              <a:buClr>
                <a:schemeClr val="dk1"/>
              </a:buClr>
              <a:buSzPts val="1336"/>
              <a:buNone/>
              <a:defRPr b="1" sz="1336"/>
            </a:lvl5pPr>
            <a:lvl6pPr indent="-228600" lvl="5" marL="2743200" algn="l">
              <a:lnSpc>
                <a:spcPct val="90000"/>
              </a:lnSpc>
              <a:spcBef>
                <a:spcPts val="417"/>
              </a:spcBef>
              <a:spcAft>
                <a:spcPts val="0"/>
              </a:spcAft>
              <a:buClr>
                <a:schemeClr val="dk1"/>
              </a:buClr>
              <a:buSzPts val="1336"/>
              <a:buNone/>
              <a:defRPr b="1" sz="1336"/>
            </a:lvl6pPr>
            <a:lvl7pPr indent="-228600" lvl="6" marL="3200400" algn="l">
              <a:lnSpc>
                <a:spcPct val="90000"/>
              </a:lnSpc>
              <a:spcBef>
                <a:spcPts val="417"/>
              </a:spcBef>
              <a:spcAft>
                <a:spcPts val="0"/>
              </a:spcAft>
              <a:buClr>
                <a:schemeClr val="dk1"/>
              </a:buClr>
              <a:buSzPts val="1336"/>
              <a:buNone/>
              <a:defRPr b="1" sz="1336"/>
            </a:lvl7pPr>
            <a:lvl8pPr indent="-228600" lvl="7" marL="3657600" algn="l">
              <a:lnSpc>
                <a:spcPct val="90000"/>
              </a:lnSpc>
              <a:spcBef>
                <a:spcPts val="417"/>
              </a:spcBef>
              <a:spcAft>
                <a:spcPts val="0"/>
              </a:spcAft>
              <a:buClr>
                <a:schemeClr val="dk1"/>
              </a:buClr>
              <a:buSzPts val="1336"/>
              <a:buNone/>
              <a:defRPr b="1" sz="1336"/>
            </a:lvl8pPr>
            <a:lvl9pPr indent="-228600" lvl="8" marL="4114800" algn="l">
              <a:lnSpc>
                <a:spcPct val="90000"/>
              </a:lnSpc>
              <a:spcBef>
                <a:spcPts val="417"/>
              </a:spcBef>
              <a:spcAft>
                <a:spcPts val="0"/>
              </a:spcAft>
              <a:buClr>
                <a:schemeClr val="dk1"/>
              </a:buClr>
              <a:buSzPts val="1336"/>
              <a:buNone/>
              <a:defRPr b="1" sz="1336"/>
            </a:lvl9pPr>
          </a:lstStyle>
          <a:p/>
        </p:txBody>
      </p:sp>
      <p:sp>
        <p:nvSpPr>
          <p:cNvPr id="49" name="Google Shape;49;p18"/>
          <p:cNvSpPr txBox="1"/>
          <p:nvPr>
            <p:ph idx="4" type="body"/>
          </p:nvPr>
        </p:nvSpPr>
        <p:spPr>
          <a:xfrm>
            <a:off x="3864055" y="2091042"/>
            <a:ext cx="3244892" cy="307560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35"/>
              </a:spcBef>
              <a:spcAft>
                <a:spcPts val="0"/>
              </a:spcAft>
              <a:buClr>
                <a:schemeClr val="dk1"/>
              </a:buClr>
              <a:buSzPts val="1800"/>
              <a:buChar char="•"/>
              <a:defRPr/>
            </a:lvl1pPr>
            <a:lvl2pPr indent="-342900" lvl="1" marL="914400" algn="l">
              <a:lnSpc>
                <a:spcPct val="90000"/>
              </a:lnSpc>
              <a:spcBef>
                <a:spcPts val="417"/>
              </a:spcBef>
              <a:spcAft>
                <a:spcPts val="0"/>
              </a:spcAft>
              <a:buClr>
                <a:schemeClr val="dk1"/>
              </a:buClr>
              <a:buSzPts val="1800"/>
              <a:buChar char="•"/>
              <a:defRPr/>
            </a:lvl2pPr>
            <a:lvl3pPr indent="-342900" lvl="2" marL="1371600" algn="l">
              <a:lnSpc>
                <a:spcPct val="90000"/>
              </a:lnSpc>
              <a:spcBef>
                <a:spcPts val="417"/>
              </a:spcBef>
              <a:spcAft>
                <a:spcPts val="0"/>
              </a:spcAft>
              <a:buClr>
                <a:schemeClr val="dk1"/>
              </a:buClr>
              <a:buSzPts val="1800"/>
              <a:buChar char="•"/>
              <a:defRPr/>
            </a:lvl3pPr>
            <a:lvl4pPr indent="-342900" lvl="3" marL="1828800" algn="l">
              <a:lnSpc>
                <a:spcPct val="90000"/>
              </a:lnSpc>
              <a:spcBef>
                <a:spcPts val="417"/>
              </a:spcBef>
              <a:spcAft>
                <a:spcPts val="0"/>
              </a:spcAft>
              <a:buClr>
                <a:schemeClr val="dk1"/>
              </a:buClr>
              <a:buSzPts val="1800"/>
              <a:buChar char="•"/>
              <a:defRPr/>
            </a:lvl4pPr>
            <a:lvl5pPr indent="-342900" lvl="4" marL="2286000" algn="l">
              <a:lnSpc>
                <a:spcPct val="90000"/>
              </a:lnSpc>
              <a:spcBef>
                <a:spcPts val="417"/>
              </a:spcBef>
              <a:spcAft>
                <a:spcPts val="0"/>
              </a:spcAft>
              <a:buClr>
                <a:schemeClr val="dk1"/>
              </a:buClr>
              <a:buSzPts val="1800"/>
              <a:buChar char="•"/>
              <a:defRPr/>
            </a:lvl5pPr>
            <a:lvl6pPr indent="-342900" lvl="5" marL="2743200" algn="l">
              <a:lnSpc>
                <a:spcPct val="90000"/>
              </a:lnSpc>
              <a:spcBef>
                <a:spcPts val="417"/>
              </a:spcBef>
              <a:spcAft>
                <a:spcPts val="0"/>
              </a:spcAft>
              <a:buClr>
                <a:schemeClr val="dk1"/>
              </a:buClr>
              <a:buSzPts val="1800"/>
              <a:buChar char="•"/>
              <a:defRPr/>
            </a:lvl6pPr>
            <a:lvl7pPr indent="-342900" lvl="6" marL="3200400" algn="l">
              <a:lnSpc>
                <a:spcPct val="90000"/>
              </a:lnSpc>
              <a:spcBef>
                <a:spcPts val="417"/>
              </a:spcBef>
              <a:spcAft>
                <a:spcPts val="0"/>
              </a:spcAft>
              <a:buClr>
                <a:schemeClr val="dk1"/>
              </a:buClr>
              <a:buSzPts val="1800"/>
              <a:buChar char="•"/>
              <a:defRPr/>
            </a:lvl7pPr>
            <a:lvl8pPr indent="-342900" lvl="7" marL="3657600" algn="l">
              <a:lnSpc>
                <a:spcPct val="90000"/>
              </a:lnSpc>
              <a:spcBef>
                <a:spcPts val="417"/>
              </a:spcBef>
              <a:spcAft>
                <a:spcPts val="0"/>
              </a:spcAft>
              <a:buClr>
                <a:schemeClr val="dk1"/>
              </a:buClr>
              <a:buSzPts val="1800"/>
              <a:buChar char="•"/>
              <a:defRPr/>
            </a:lvl8pPr>
            <a:lvl9pPr indent="-342900" lvl="8" marL="4114800" algn="l">
              <a:lnSpc>
                <a:spcPct val="90000"/>
              </a:lnSpc>
              <a:spcBef>
                <a:spcPts val="417"/>
              </a:spcBef>
              <a:spcAft>
                <a:spcPts val="0"/>
              </a:spcAft>
              <a:buClr>
                <a:schemeClr val="dk1"/>
              </a:buClr>
              <a:buSzPts val="1800"/>
              <a:buChar char="•"/>
              <a:defRPr/>
            </a:lvl9pPr>
          </a:lstStyle>
          <a:p/>
        </p:txBody>
      </p:sp>
      <p:sp>
        <p:nvSpPr>
          <p:cNvPr id="50" name="Google Shape;50;p18"/>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8"/>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9"/>
          <p:cNvSpPr txBox="1"/>
          <p:nvPr>
            <p:ph type="title"/>
          </p:nvPr>
        </p:nvSpPr>
        <p:spPr>
          <a:xfrm>
            <a:off x="524748" y="304779"/>
            <a:ext cx="6583204" cy="110647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9"/>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9"/>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0"/>
          <p:cNvSpPr txBox="1"/>
          <p:nvPr>
            <p:ph type="title"/>
          </p:nvPr>
        </p:nvSpPr>
        <p:spPr>
          <a:xfrm>
            <a:off x="525742" y="381635"/>
            <a:ext cx="2461744" cy="133572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671"/>
              <a:buFont typeface="Calibri"/>
              <a:buNone/>
              <a:defRPr sz="267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0"/>
          <p:cNvSpPr txBox="1"/>
          <p:nvPr>
            <p:ph idx="1" type="body"/>
          </p:nvPr>
        </p:nvSpPr>
        <p:spPr>
          <a:xfrm>
            <a:off x="3244892" y="824227"/>
            <a:ext cx="3864054" cy="4068123"/>
          </a:xfrm>
          <a:prstGeom prst="rect">
            <a:avLst/>
          </a:prstGeom>
          <a:noFill/>
          <a:ln>
            <a:noFill/>
          </a:ln>
        </p:spPr>
        <p:txBody>
          <a:bodyPr anchorCtr="0" anchor="t" bIns="45700" lIns="91425" spcFirstLastPara="1" rIns="91425" wrap="square" tIns="45700">
            <a:normAutofit/>
          </a:bodyPr>
          <a:lstStyle>
            <a:lvl1pPr indent="-398208" lvl="0" marL="457200" algn="l">
              <a:lnSpc>
                <a:spcPct val="90000"/>
              </a:lnSpc>
              <a:spcBef>
                <a:spcPts val="835"/>
              </a:spcBef>
              <a:spcAft>
                <a:spcPts val="0"/>
              </a:spcAft>
              <a:buClr>
                <a:schemeClr val="dk1"/>
              </a:buClr>
              <a:buSzPts val="2671"/>
              <a:buChar char="•"/>
              <a:defRPr sz="2671"/>
            </a:lvl1pPr>
            <a:lvl2pPr indent="-376999" lvl="1" marL="914400" algn="l">
              <a:lnSpc>
                <a:spcPct val="90000"/>
              </a:lnSpc>
              <a:spcBef>
                <a:spcPts val="417"/>
              </a:spcBef>
              <a:spcAft>
                <a:spcPts val="0"/>
              </a:spcAft>
              <a:buClr>
                <a:schemeClr val="dk1"/>
              </a:buClr>
              <a:buSzPts val="2337"/>
              <a:buChar char="•"/>
              <a:defRPr sz="2337"/>
            </a:lvl2pPr>
            <a:lvl3pPr indent="-355790" lvl="2" marL="1371600" algn="l">
              <a:lnSpc>
                <a:spcPct val="90000"/>
              </a:lnSpc>
              <a:spcBef>
                <a:spcPts val="417"/>
              </a:spcBef>
              <a:spcAft>
                <a:spcPts val="0"/>
              </a:spcAft>
              <a:buClr>
                <a:schemeClr val="dk1"/>
              </a:buClr>
              <a:buSzPts val="2003"/>
              <a:buChar char="•"/>
              <a:defRPr sz="2003"/>
            </a:lvl3pPr>
            <a:lvl4pPr indent="-334581" lvl="3" marL="1828800" algn="l">
              <a:lnSpc>
                <a:spcPct val="90000"/>
              </a:lnSpc>
              <a:spcBef>
                <a:spcPts val="417"/>
              </a:spcBef>
              <a:spcAft>
                <a:spcPts val="0"/>
              </a:spcAft>
              <a:buClr>
                <a:schemeClr val="dk1"/>
              </a:buClr>
              <a:buSzPts val="1669"/>
              <a:buChar char="•"/>
              <a:defRPr sz="1669"/>
            </a:lvl4pPr>
            <a:lvl5pPr indent="-334581" lvl="4" marL="2286000" algn="l">
              <a:lnSpc>
                <a:spcPct val="90000"/>
              </a:lnSpc>
              <a:spcBef>
                <a:spcPts val="417"/>
              </a:spcBef>
              <a:spcAft>
                <a:spcPts val="0"/>
              </a:spcAft>
              <a:buClr>
                <a:schemeClr val="dk1"/>
              </a:buClr>
              <a:buSzPts val="1669"/>
              <a:buChar char="•"/>
              <a:defRPr sz="1669"/>
            </a:lvl5pPr>
            <a:lvl6pPr indent="-334581" lvl="5" marL="2743200" algn="l">
              <a:lnSpc>
                <a:spcPct val="90000"/>
              </a:lnSpc>
              <a:spcBef>
                <a:spcPts val="417"/>
              </a:spcBef>
              <a:spcAft>
                <a:spcPts val="0"/>
              </a:spcAft>
              <a:buClr>
                <a:schemeClr val="dk1"/>
              </a:buClr>
              <a:buSzPts val="1669"/>
              <a:buChar char="•"/>
              <a:defRPr sz="1669"/>
            </a:lvl6pPr>
            <a:lvl7pPr indent="-334581" lvl="6" marL="3200400" algn="l">
              <a:lnSpc>
                <a:spcPct val="90000"/>
              </a:lnSpc>
              <a:spcBef>
                <a:spcPts val="417"/>
              </a:spcBef>
              <a:spcAft>
                <a:spcPts val="0"/>
              </a:spcAft>
              <a:buClr>
                <a:schemeClr val="dk1"/>
              </a:buClr>
              <a:buSzPts val="1669"/>
              <a:buChar char="•"/>
              <a:defRPr sz="1669"/>
            </a:lvl7pPr>
            <a:lvl8pPr indent="-334581" lvl="7" marL="3657600" algn="l">
              <a:lnSpc>
                <a:spcPct val="90000"/>
              </a:lnSpc>
              <a:spcBef>
                <a:spcPts val="417"/>
              </a:spcBef>
              <a:spcAft>
                <a:spcPts val="0"/>
              </a:spcAft>
              <a:buClr>
                <a:schemeClr val="dk1"/>
              </a:buClr>
              <a:buSzPts val="1669"/>
              <a:buChar char="•"/>
              <a:defRPr sz="1669"/>
            </a:lvl8pPr>
            <a:lvl9pPr indent="-334581" lvl="8" marL="4114800" algn="l">
              <a:lnSpc>
                <a:spcPct val="90000"/>
              </a:lnSpc>
              <a:spcBef>
                <a:spcPts val="417"/>
              </a:spcBef>
              <a:spcAft>
                <a:spcPts val="0"/>
              </a:spcAft>
              <a:buClr>
                <a:schemeClr val="dk1"/>
              </a:buClr>
              <a:buSzPts val="1669"/>
              <a:buChar char="•"/>
              <a:defRPr sz="1669"/>
            </a:lvl9pPr>
          </a:lstStyle>
          <a:p/>
        </p:txBody>
      </p:sp>
      <p:sp>
        <p:nvSpPr>
          <p:cNvPr id="61" name="Google Shape;61;p20"/>
          <p:cNvSpPr txBox="1"/>
          <p:nvPr>
            <p:ph idx="2" type="body"/>
          </p:nvPr>
        </p:nvSpPr>
        <p:spPr>
          <a:xfrm>
            <a:off x="525742" y="1717358"/>
            <a:ext cx="2461744" cy="31816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35"/>
              </a:spcBef>
              <a:spcAft>
                <a:spcPts val="0"/>
              </a:spcAft>
              <a:buClr>
                <a:schemeClr val="dk1"/>
              </a:buClr>
              <a:buSzPts val="1336"/>
              <a:buNone/>
              <a:defRPr sz="1336"/>
            </a:lvl1pPr>
            <a:lvl2pPr indent="-228600" lvl="1" marL="914400" algn="l">
              <a:lnSpc>
                <a:spcPct val="90000"/>
              </a:lnSpc>
              <a:spcBef>
                <a:spcPts val="417"/>
              </a:spcBef>
              <a:spcAft>
                <a:spcPts val="0"/>
              </a:spcAft>
              <a:buClr>
                <a:schemeClr val="dk1"/>
              </a:buClr>
              <a:buSzPts val="1169"/>
              <a:buNone/>
              <a:defRPr sz="1169"/>
            </a:lvl2pPr>
            <a:lvl3pPr indent="-228600" lvl="2" marL="1371600" algn="l">
              <a:lnSpc>
                <a:spcPct val="90000"/>
              </a:lnSpc>
              <a:spcBef>
                <a:spcPts val="417"/>
              </a:spcBef>
              <a:spcAft>
                <a:spcPts val="0"/>
              </a:spcAft>
              <a:buClr>
                <a:schemeClr val="dk1"/>
              </a:buClr>
              <a:buSzPts val="1002"/>
              <a:buNone/>
              <a:defRPr sz="1002"/>
            </a:lvl3pPr>
            <a:lvl4pPr indent="-228600" lvl="3" marL="1828800" algn="l">
              <a:lnSpc>
                <a:spcPct val="90000"/>
              </a:lnSpc>
              <a:spcBef>
                <a:spcPts val="417"/>
              </a:spcBef>
              <a:spcAft>
                <a:spcPts val="0"/>
              </a:spcAft>
              <a:buClr>
                <a:schemeClr val="dk1"/>
              </a:buClr>
              <a:buSzPts val="835"/>
              <a:buNone/>
              <a:defRPr sz="835"/>
            </a:lvl4pPr>
            <a:lvl5pPr indent="-228600" lvl="4" marL="2286000" algn="l">
              <a:lnSpc>
                <a:spcPct val="90000"/>
              </a:lnSpc>
              <a:spcBef>
                <a:spcPts val="417"/>
              </a:spcBef>
              <a:spcAft>
                <a:spcPts val="0"/>
              </a:spcAft>
              <a:buClr>
                <a:schemeClr val="dk1"/>
              </a:buClr>
              <a:buSzPts val="835"/>
              <a:buNone/>
              <a:defRPr sz="835"/>
            </a:lvl5pPr>
            <a:lvl6pPr indent="-228600" lvl="5" marL="2743200" algn="l">
              <a:lnSpc>
                <a:spcPct val="90000"/>
              </a:lnSpc>
              <a:spcBef>
                <a:spcPts val="417"/>
              </a:spcBef>
              <a:spcAft>
                <a:spcPts val="0"/>
              </a:spcAft>
              <a:buClr>
                <a:schemeClr val="dk1"/>
              </a:buClr>
              <a:buSzPts val="835"/>
              <a:buNone/>
              <a:defRPr sz="835"/>
            </a:lvl6pPr>
            <a:lvl7pPr indent="-228600" lvl="6" marL="3200400" algn="l">
              <a:lnSpc>
                <a:spcPct val="90000"/>
              </a:lnSpc>
              <a:spcBef>
                <a:spcPts val="417"/>
              </a:spcBef>
              <a:spcAft>
                <a:spcPts val="0"/>
              </a:spcAft>
              <a:buClr>
                <a:schemeClr val="dk1"/>
              </a:buClr>
              <a:buSzPts val="835"/>
              <a:buNone/>
              <a:defRPr sz="835"/>
            </a:lvl7pPr>
            <a:lvl8pPr indent="-228600" lvl="7" marL="3657600" algn="l">
              <a:lnSpc>
                <a:spcPct val="90000"/>
              </a:lnSpc>
              <a:spcBef>
                <a:spcPts val="417"/>
              </a:spcBef>
              <a:spcAft>
                <a:spcPts val="0"/>
              </a:spcAft>
              <a:buClr>
                <a:schemeClr val="dk1"/>
              </a:buClr>
              <a:buSzPts val="835"/>
              <a:buNone/>
              <a:defRPr sz="835"/>
            </a:lvl8pPr>
            <a:lvl9pPr indent="-228600" lvl="8" marL="4114800" algn="l">
              <a:lnSpc>
                <a:spcPct val="90000"/>
              </a:lnSpc>
              <a:spcBef>
                <a:spcPts val="417"/>
              </a:spcBef>
              <a:spcAft>
                <a:spcPts val="0"/>
              </a:spcAft>
              <a:buClr>
                <a:schemeClr val="dk1"/>
              </a:buClr>
              <a:buSzPts val="835"/>
              <a:buNone/>
              <a:defRPr sz="835"/>
            </a:lvl9pPr>
          </a:lstStyle>
          <a:p/>
        </p:txBody>
      </p:sp>
      <p:sp>
        <p:nvSpPr>
          <p:cNvPr id="62" name="Google Shape;62;p20"/>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1"/>
          <p:cNvSpPr txBox="1"/>
          <p:nvPr>
            <p:ph type="title"/>
          </p:nvPr>
        </p:nvSpPr>
        <p:spPr>
          <a:xfrm>
            <a:off x="525742" y="381635"/>
            <a:ext cx="2461744" cy="133572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671"/>
              <a:buFont typeface="Calibri"/>
              <a:buNone/>
              <a:defRPr sz="267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1"/>
          <p:cNvSpPr/>
          <p:nvPr>
            <p:ph idx="2" type="pic"/>
          </p:nvPr>
        </p:nvSpPr>
        <p:spPr>
          <a:xfrm>
            <a:off x="3244892" y="824227"/>
            <a:ext cx="3864054" cy="4068123"/>
          </a:xfrm>
          <a:prstGeom prst="rect">
            <a:avLst/>
          </a:prstGeom>
          <a:noFill/>
          <a:ln>
            <a:noFill/>
          </a:ln>
        </p:spPr>
      </p:sp>
      <p:sp>
        <p:nvSpPr>
          <p:cNvPr id="68" name="Google Shape;68;p21"/>
          <p:cNvSpPr txBox="1"/>
          <p:nvPr>
            <p:ph idx="1" type="body"/>
          </p:nvPr>
        </p:nvSpPr>
        <p:spPr>
          <a:xfrm>
            <a:off x="525742" y="1717358"/>
            <a:ext cx="2461744" cy="31816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35"/>
              </a:spcBef>
              <a:spcAft>
                <a:spcPts val="0"/>
              </a:spcAft>
              <a:buClr>
                <a:schemeClr val="dk1"/>
              </a:buClr>
              <a:buSzPts val="1336"/>
              <a:buNone/>
              <a:defRPr sz="1336"/>
            </a:lvl1pPr>
            <a:lvl2pPr indent="-228600" lvl="1" marL="914400" algn="l">
              <a:lnSpc>
                <a:spcPct val="90000"/>
              </a:lnSpc>
              <a:spcBef>
                <a:spcPts val="417"/>
              </a:spcBef>
              <a:spcAft>
                <a:spcPts val="0"/>
              </a:spcAft>
              <a:buClr>
                <a:schemeClr val="dk1"/>
              </a:buClr>
              <a:buSzPts val="1169"/>
              <a:buNone/>
              <a:defRPr sz="1169"/>
            </a:lvl2pPr>
            <a:lvl3pPr indent="-228600" lvl="2" marL="1371600" algn="l">
              <a:lnSpc>
                <a:spcPct val="90000"/>
              </a:lnSpc>
              <a:spcBef>
                <a:spcPts val="417"/>
              </a:spcBef>
              <a:spcAft>
                <a:spcPts val="0"/>
              </a:spcAft>
              <a:buClr>
                <a:schemeClr val="dk1"/>
              </a:buClr>
              <a:buSzPts val="1002"/>
              <a:buNone/>
              <a:defRPr sz="1002"/>
            </a:lvl3pPr>
            <a:lvl4pPr indent="-228600" lvl="3" marL="1828800" algn="l">
              <a:lnSpc>
                <a:spcPct val="90000"/>
              </a:lnSpc>
              <a:spcBef>
                <a:spcPts val="417"/>
              </a:spcBef>
              <a:spcAft>
                <a:spcPts val="0"/>
              </a:spcAft>
              <a:buClr>
                <a:schemeClr val="dk1"/>
              </a:buClr>
              <a:buSzPts val="835"/>
              <a:buNone/>
              <a:defRPr sz="835"/>
            </a:lvl4pPr>
            <a:lvl5pPr indent="-228600" lvl="4" marL="2286000" algn="l">
              <a:lnSpc>
                <a:spcPct val="90000"/>
              </a:lnSpc>
              <a:spcBef>
                <a:spcPts val="417"/>
              </a:spcBef>
              <a:spcAft>
                <a:spcPts val="0"/>
              </a:spcAft>
              <a:buClr>
                <a:schemeClr val="dk1"/>
              </a:buClr>
              <a:buSzPts val="835"/>
              <a:buNone/>
              <a:defRPr sz="835"/>
            </a:lvl5pPr>
            <a:lvl6pPr indent="-228600" lvl="5" marL="2743200" algn="l">
              <a:lnSpc>
                <a:spcPct val="90000"/>
              </a:lnSpc>
              <a:spcBef>
                <a:spcPts val="417"/>
              </a:spcBef>
              <a:spcAft>
                <a:spcPts val="0"/>
              </a:spcAft>
              <a:buClr>
                <a:schemeClr val="dk1"/>
              </a:buClr>
              <a:buSzPts val="835"/>
              <a:buNone/>
              <a:defRPr sz="835"/>
            </a:lvl6pPr>
            <a:lvl7pPr indent="-228600" lvl="6" marL="3200400" algn="l">
              <a:lnSpc>
                <a:spcPct val="90000"/>
              </a:lnSpc>
              <a:spcBef>
                <a:spcPts val="417"/>
              </a:spcBef>
              <a:spcAft>
                <a:spcPts val="0"/>
              </a:spcAft>
              <a:buClr>
                <a:schemeClr val="dk1"/>
              </a:buClr>
              <a:buSzPts val="835"/>
              <a:buNone/>
              <a:defRPr sz="835"/>
            </a:lvl7pPr>
            <a:lvl8pPr indent="-228600" lvl="7" marL="3657600" algn="l">
              <a:lnSpc>
                <a:spcPct val="90000"/>
              </a:lnSpc>
              <a:spcBef>
                <a:spcPts val="417"/>
              </a:spcBef>
              <a:spcAft>
                <a:spcPts val="0"/>
              </a:spcAft>
              <a:buClr>
                <a:schemeClr val="dk1"/>
              </a:buClr>
              <a:buSzPts val="835"/>
              <a:buNone/>
              <a:defRPr sz="835"/>
            </a:lvl8pPr>
            <a:lvl9pPr indent="-228600" lvl="8" marL="4114800" algn="l">
              <a:lnSpc>
                <a:spcPct val="90000"/>
              </a:lnSpc>
              <a:spcBef>
                <a:spcPts val="417"/>
              </a:spcBef>
              <a:spcAft>
                <a:spcPts val="0"/>
              </a:spcAft>
              <a:buClr>
                <a:schemeClr val="dk1"/>
              </a:buClr>
              <a:buSzPts val="835"/>
              <a:buNone/>
              <a:defRPr sz="835"/>
            </a:lvl9pPr>
          </a:lstStyle>
          <a:p/>
        </p:txBody>
      </p:sp>
      <p:sp>
        <p:nvSpPr>
          <p:cNvPr id="69" name="Google Shape;69;p21"/>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524748" y="304779"/>
            <a:ext cx="6583204" cy="1106477"/>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673"/>
              <a:buFont typeface="Calibri"/>
              <a:buNone/>
              <a:defRPr b="0" i="0" sz="3673"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524748" y="1523890"/>
            <a:ext cx="6583204" cy="3632159"/>
          </a:xfrm>
          <a:prstGeom prst="rect">
            <a:avLst/>
          </a:prstGeom>
          <a:noFill/>
          <a:ln>
            <a:noFill/>
          </a:ln>
        </p:spPr>
        <p:txBody>
          <a:bodyPr anchorCtr="0" anchor="t" bIns="45700" lIns="91425" spcFirstLastPara="1" rIns="91425" wrap="square" tIns="45700">
            <a:normAutofit/>
          </a:bodyPr>
          <a:lstStyle>
            <a:lvl1pPr indent="-376999" lvl="0" marL="457200" marR="0" rtl="0" algn="l">
              <a:lnSpc>
                <a:spcPct val="90000"/>
              </a:lnSpc>
              <a:spcBef>
                <a:spcPts val="835"/>
              </a:spcBef>
              <a:spcAft>
                <a:spcPts val="0"/>
              </a:spcAft>
              <a:buClr>
                <a:schemeClr val="dk1"/>
              </a:buClr>
              <a:buSzPts val="2337"/>
              <a:buFont typeface="Arial"/>
              <a:buChar char="•"/>
              <a:defRPr b="0" i="0" sz="2337" u="none" cap="none" strike="noStrike">
                <a:solidFill>
                  <a:schemeClr val="dk1"/>
                </a:solidFill>
                <a:latin typeface="Calibri"/>
                <a:ea typeface="Calibri"/>
                <a:cs typeface="Calibri"/>
                <a:sym typeface="Calibri"/>
              </a:defRPr>
            </a:lvl1pPr>
            <a:lvl2pPr indent="-355790" lvl="1" marL="914400" marR="0" rtl="0" algn="l">
              <a:lnSpc>
                <a:spcPct val="90000"/>
              </a:lnSpc>
              <a:spcBef>
                <a:spcPts val="417"/>
              </a:spcBef>
              <a:spcAft>
                <a:spcPts val="0"/>
              </a:spcAft>
              <a:buClr>
                <a:schemeClr val="dk1"/>
              </a:buClr>
              <a:buSzPts val="2003"/>
              <a:buFont typeface="Arial"/>
              <a:buChar char="•"/>
              <a:defRPr b="0" i="0" sz="2003" u="none" cap="none" strike="noStrike">
                <a:solidFill>
                  <a:schemeClr val="dk1"/>
                </a:solidFill>
                <a:latin typeface="Calibri"/>
                <a:ea typeface="Calibri"/>
                <a:cs typeface="Calibri"/>
                <a:sym typeface="Calibri"/>
              </a:defRPr>
            </a:lvl2pPr>
            <a:lvl3pPr indent="-334581" lvl="2" marL="1371600" marR="0" rtl="0" algn="l">
              <a:lnSpc>
                <a:spcPct val="90000"/>
              </a:lnSpc>
              <a:spcBef>
                <a:spcPts val="417"/>
              </a:spcBef>
              <a:spcAft>
                <a:spcPts val="0"/>
              </a:spcAft>
              <a:buClr>
                <a:schemeClr val="dk1"/>
              </a:buClr>
              <a:buSzPts val="1669"/>
              <a:buFont typeface="Arial"/>
              <a:buChar char="•"/>
              <a:defRPr b="0" i="0" sz="1669" u="none" cap="none" strike="noStrike">
                <a:solidFill>
                  <a:schemeClr val="dk1"/>
                </a:solidFill>
                <a:latin typeface="Calibri"/>
                <a:ea typeface="Calibri"/>
                <a:cs typeface="Calibri"/>
                <a:sym typeface="Calibri"/>
              </a:defRPr>
            </a:lvl3pPr>
            <a:lvl4pPr indent="-323977" lvl="3" marL="1828800" marR="0" rtl="0" algn="l">
              <a:lnSpc>
                <a:spcPct val="90000"/>
              </a:lnSpc>
              <a:spcBef>
                <a:spcPts val="417"/>
              </a:spcBef>
              <a:spcAft>
                <a:spcPts val="0"/>
              </a:spcAft>
              <a:buClr>
                <a:schemeClr val="dk1"/>
              </a:buClr>
              <a:buSzPts val="1502"/>
              <a:buFont typeface="Arial"/>
              <a:buChar char="•"/>
              <a:defRPr b="0" i="0" sz="1502" u="none" cap="none" strike="noStrike">
                <a:solidFill>
                  <a:schemeClr val="dk1"/>
                </a:solidFill>
                <a:latin typeface="Calibri"/>
                <a:ea typeface="Calibri"/>
                <a:cs typeface="Calibri"/>
                <a:sym typeface="Calibri"/>
              </a:defRPr>
            </a:lvl4pPr>
            <a:lvl5pPr indent="-323976" lvl="4" marL="2286000" marR="0" rtl="0" algn="l">
              <a:lnSpc>
                <a:spcPct val="90000"/>
              </a:lnSpc>
              <a:spcBef>
                <a:spcPts val="417"/>
              </a:spcBef>
              <a:spcAft>
                <a:spcPts val="0"/>
              </a:spcAft>
              <a:buClr>
                <a:schemeClr val="dk1"/>
              </a:buClr>
              <a:buSzPts val="1502"/>
              <a:buFont typeface="Arial"/>
              <a:buChar char="•"/>
              <a:defRPr b="0" i="0" sz="1502" u="none" cap="none" strike="noStrike">
                <a:solidFill>
                  <a:schemeClr val="dk1"/>
                </a:solidFill>
                <a:latin typeface="Calibri"/>
                <a:ea typeface="Calibri"/>
                <a:cs typeface="Calibri"/>
                <a:sym typeface="Calibri"/>
              </a:defRPr>
            </a:lvl5pPr>
            <a:lvl6pPr indent="-323976" lvl="5" marL="2743200" marR="0" rtl="0" algn="l">
              <a:lnSpc>
                <a:spcPct val="90000"/>
              </a:lnSpc>
              <a:spcBef>
                <a:spcPts val="417"/>
              </a:spcBef>
              <a:spcAft>
                <a:spcPts val="0"/>
              </a:spcAft>
              <a:buClr>
                <a:schemeClr val="dk1"/>
              </a:buClr>
              <a:buSzPts val="1502"/>
              <a:buFont typeface="Arial"/>
              <a:buChar char="•"/>
              <a:defRPr b="0" i="0" sz="1502" u="none" cap="none" strike="noStrike">
                <a:solidFill>
                  <a:schemeClr val="dk1"/>
                </a:solidFill>
                <a:latin typeface="Calibri"/>
                <a:ea typeface="Calibri"/>
                <a:cs typeface="Calibri"/>
                <a:sym typeface="Calibri"/>
              </a:defRPr>
            </a:lvl6pPr>
            <a:lvl7pPr indent="-323976" lvl="6" marL="3200400" marR="0" rtl="0" algn="l">
              <a:lnSpc>
                <a:spcPct val="90000"/>
              </a:lnSpc>
              <a:spcBef>
                <a:spcPts val="417"/>
              </a:spcBef>
              <a:spcAft>
                <a:spcPts val="0"/>
              </a:spcAft>
              <a:buClr>
                <a:schemeClr val="dk1"/>
              </a:buClr>
              <a:buSzPts val="1502"/>
              <a:buFont typeface="Arial"/>
              <a:buChar char="•"/>
              <a:defRPr b="0" i="0" sz="1502" u="none" cap="none" strike="noStrike">
                <a:solidFill>
                  <a:schemeClr val="dk1"/>
                </a:solidFill>
                <a:latin typeface="Calibri"/>
                <a:ea typeface="Calibri"/>
                <a:cs typeface="Calibri"/>
                <a:sym typeface="Calibri"/>
              </a:defRPr>
            </a:lvl7pPr>
            <a:lvl8pPr indent="-323977" lvl="7" marL="3657600" marR="0" rtl="0" algn="l">
              <a:lnSpc>
                <a:spcPct val="90000"/>
              </a:lnSpc>
              <a:spcBef>
                <a:spcPts val="417"/>
              </a:spcBef>
              <a:spcAft>
                <a:spcPts val="0"/>
              </a:spcAft>
              <a:buClr>
                <a:schemeClr val="dk1"/>
              </a:buClr>
              <a:buSzPts val="1502"/>
              <a:buFont typeface="Arial"/>
              <a:buChar char="•"/>
              <a:defRPr b="0" i="0" sz="1502" u="none" cap="none" strike="noStrike">
                <a:solidFill>
                  <a:schemeClr val="dk1"/>
                </a:solidFill>
                <a:latin typeface="Calibri"/>
                <a:ea typeface="Calibri"/>
                <a:cs typeface="Calibri"/>
                <a:sym typeface="Calibri"/>
              </a:defRPr>
            </a:lvl8pPr>
            <a:lvl9pPr indent="-323977" lvl="8" marL="4114800" marR="0" rtl="0" algn="l">
              <a:lnSpc>
                <a:spcPct val="90000"/>
              </a:lnSpc>
              <a:spcBef>
                <a:spcPts val="417"/>
              </a:spcBef>
              <a:spcAft>
                <a:spcPts val="0"/>
              </a:spcAft>
              <a:buClr>
                <a:schemeClr val="dk1"/>
              </a:buClr>
              <a:buSzPts val="1502"/>
              <a:buFont typeface="Arial"/>
              <a:buChar char="•"/>
              <a:defRPr b="0" i="0" sz="1502" u="none" cap="none" strike="noStrike">
                <a:solidFill>
                  <a:schemeClr val="dk1"/>
                </a:solidFill>
                <a:latin typeface="Calibri"/>
                <a:ea typeface="Calibri"/>
                <a:cs typeface="Calibri"/>
                <a:sym typeface="Calibri"/>
              </a:defRPr>
            </a:lvl9pPr>
          </a:lstStyle>
          <a:p/>
        </p:txBody>
      </p:sp>
      <p:sp>
        <p:nvSpPr>
          <p:cNvPr id="12" name="Google Shape;12;p12"/>
          <p:cNvSpPr txBox="1"/>
          <p:nvPr>
            <p:ph idx="10" type="dt"/>
          </p:nvPr>
        </p:nvSpPr>
        <p:spPr>
          <a:xfrm>
            <a:off x="524748" y="5305788"/>
            <a:ext cx="1717358" cy="304778"/>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2"/>
          <p:cNvSpPr txBox="1"/>
          <p:nvPr>
            <p:ph idx="11" type="ftr"/>
          </p:nvPr>
        </p:nvSpPr>
        <p:spPr>
          <a:xfrm>
            <a:off x="2528332" y="5305788"/>
            <a:ext cx="2576036" cy="304778"/>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0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2"/>
          <p:cNvSpPr txBox="1"/>
          <p:nvPr>
            <p:ph idx="12" type="sldNum"/>
          </p:nvPr>
        </p:nvSpPr>
        <p:spPr>
          <a:xfrm>
            <a:off x="5390594" y="5305788"/>
            <a:ext cx="1717358" cy="304778"/>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02" u="none" cap="none" strike="noStrike">
                <a:solidFill>
                  <a:srgbClr val="888888"/>
                </a:solidFill>
                <a:latin typeface="Calibri"/>
                <a:ea typeface="Calibri"/>
                <a:cs typeface="Calibri"/>
                <a:sym typeface="Calibri"/>
              </a:defRPr>
            </a:lvl1pPr>
            <a:lvl2pPr indent="0" lvl="1" marL="0" marR="0" rtl="0" algn="r">
              <a:spcBef>
                <a:spcPts val="0"/>
              </a:spcBef>
              <a:buNone/>
              <a:defRPr b="0" i="0" sz="1002" u="none" cap="none" strike="noStrike">
                <a:solidFill>
                  <a:srgbClr val="888888"/>
                </a:solidFill>
                <a:latin typeface="Calibri"/>
                <a:ea typeface="Calibri"/>
                <a:cs typeface="Calibri"/>
                <a:sym typeface="Calibri"/>
              </a:defRPr>
            </a:lvl2pPr>
            <a:lvl3pPr indent="0" lvl="2" marL="0" marR="0" rtl="0" algn="r">
              <a:spcBef>
                <a:spcPts val="0"/>
              </a:spcBef>
              <a:buNone/>
              <a:defRPr b="0" i="0" sz="1002" u="none" cap="none" strike="noStrike">
                <a:solidFill>
                  <a:srgbClr val="888888"/>
                </a:solidFill>
                <a:latin typeface="Calibri"/>
                <a:ea typeface="Calibri"/>
                <a:cs typeface="Calibri"/>
                <a:sym typeface="Calibri"/>
              </a:defRPr>
            </a:lvl3pPr>
            <a:lvl4pPr indent="0" lvl="3" marL="0" marR="0" rtl="0" algn="r">
              <a:spcBef>
                <a:spcPts val="0"/>
              </a:spcBef>
              <a:buNone/>
              <a:defRPr b="0" i="0" sz="1002" u="none" cap="none" strike="noStrike">
                <a:solidFill>
                  <a:srgbClr val="888888"/>
                </a:solidFill>
                <a:latin typeface="Calibri"/>
                <a:ea typeface="Calibri"/>
                <a:cs typeface="Calibri"/>
                <a:sym typeface="Calibri"/>
              </a:defRPr>
            </a:lvl4pPr>
            <a:lvl5pPr indent="0" lvl="4" marL="0" marR="0" rtl="0" algn="r">
              <a:spcBef>
                <a:spcPts val="0"/>
              </a:spcBef>
              <a:buNone/>
              <a:defRPr b="0" i="0" sz="1002" u="none" cap="none" strike="noStrike">
                <a:solidFill>
                  <a:srgbClr val="888888"/>
                </a:solidFill>
                <a:latin typeface="Calibri"/>
                <a:ea typeface="Calibri"/>
                <a:cs typeface="Calibri"/>
                <a:sym typeface="Calibri"/>
              </a:defRPr>
            </a:lvl5pPr>
            <a:lvl6pPr indent="0" lvl="5" marL="0" marR="0" rtl="0" algn="r">
              <a:spcBef>
                <a:spcPts val="0"/>
              </a:spcBef>
              <a:buNone/>
              <a:defRPr b="0" i="0" sz="1002" u="none" cap="none" strike="noStrike">
                <a:solidFill>
                  <a:srgbClr val="888888"/>
                </a:solidFill>
                <a:latin typeface="Calibri"/>
                <a:ea typeface="Calibri"/>
                <a:cs typeface="Calibri"/>
                <a:sym typeface="Calibri"/>
              </a:defRPr>
            </a:lvl6pPr>
            <a:lvl7pPr indent="0" lvl="6" marL="0" marR="0" rtl="0" algn="r">
              <a:spcBef>
                <a:spcPts val="0"/>
              </a:spcBef>
              <a:buNone/>
              <a:defRPr b="0" i="0" sz="1002" u="none" cap="none" strike="noStrike">
                <a:solidFill>
                  <a:srgbClr val="888888"/>
                </a:solidFill>
                <a:latin typeface="Calibri"/>
                <a:ea typeface="Calibri"/>
                <a:cs typeface="Calibri"/>
                <a:sym typeface="Calibri"/>
              </a:defRPr>
            </a:lvl7pPr>
            <a:lvl8pPr indent="0" lvl="7" marL="0" marR="0" rtl="0" algn="r">
              <a:spcBef>
                <a:spcPts val="0"/>
              </a:spcBef>
              <a:buNone/>
              <a:defRPr b="0" i="0" sz="1002" u="none" cap="none" strike="noStrike">
                <a:solidFill>
                  <a:srgbClr val="888888"/>
                </a:solidFill>
                <a:latin typeface="Calibri"/>
                <a:ea typeface="Calibri"/>
                <a:cs typeface="Calibri"/>
                <a:sym typeface="Calibri"/>
              </a:defRPr>
            </a:lvl8pPr>
            <a:lvl9pPr indent="0" lvl="8" marL="0" marR="0" rtl="0" algn="r">
              <a:spcBef>
                <a:spcPts val="0"/>
              </a:spcBef>
              <a:buNone/>
              <a:defRPr b="0" i="0" sz="1002"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87" name="Shape 87"/>
        <p:cNvGrpSpPr/>
        <p:nvPr/>
      </p:nvGrpSpPr>
      <p:grpSpPr>
        <a:xfrm>
          <a:off x="0" y="0"/>
          <a:ext cx="0" cy="0"/>
          <a:chOff x="0" y="0"/>
          <a:chExt cx="0" cy="0"/>
        </a:xfrm>
      </p:grpSpPr>
      <p:sp>
        <p:nvSpPr>
          <p:cNvPr id="88" name="Google Shape;88;p1"/>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i="0" lang="en-GB" sz="2100" u="none" cap="none" strike="noStrike">
                <a:solidFill>
                  <a:srgbClr val="E5AC0D"/>
                </a:solidFill>
                <a:latin typeface="Raleway"/>
                <a:ea typeface="Raleway"/>
                <a:cs typeface="Raleway"/>
                <a:sym typeface="Raleway"/>
              </a:rPr>
              <a:t>Sports Schedule</a:t>
            </a:r>
            <a:endParaRPr/>
          </a:p>
        </p:txBody>
      </p:sp>
      <p:cxnSp>
        <p:nvCxnSpPr>
          <p:cNvPr id="89" name="Google Shape;89;p1"/>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0" name="Google Shape;90;p1"/>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1" name="Google Shape;91;p1"/>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2" name="Google Shape;92;p1"/>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3" name="Google Shape;93;p1"/>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4" name="Google Shape;94;p1"/>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5" name="Google Shape;95;p1"/>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6" name="Google Shape;96;p1"/>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7" name="Google Shape;97;p1"/>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8" name="Google Shape;98;p1"/>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9" name="Google Shape;99;p1"/>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0" name="Google Shape;100;p1"/>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1" name="Google Shape;101;p1"/>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2" name="Google Shape;102;p1"/>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3" name="Google Shape;103;p1"/>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4" name="Google Shape;104;p1"/>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5" name="Google Shape;105;p1"/>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6" name="Google Shape;106;p1"/>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7" name="Google Shape;107;p1"/>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8" name="Google Shape;108;p1"/>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9" name="Google Shape;109;p1"/>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10" name="Google Shape;110;p1"/>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11" name="Google Shape;111;p1"/>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12" name="Google Shape;112;p1"/>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13" name="Google Shape;113;p1"/>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14" name="Google Shape;114;p1"/>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15" name="Google Shape;115;p1"/>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16" name="Google Shape;116;p1"/>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17" name="Google Shape;117;p1"/>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18" name="Google Shape;118;p1"/>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19" name="Google Shape;119;p1"/>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20" name="Google Shape;120;p1"/>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21" name="Google Shape;121;p1"/>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22" name="Google Shape;122;p1"/>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23" name="Google Shape;123;p1"/>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24" name="Google Shape;124;p1"/>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25" name="Google Shape;125;p1"/>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26" name="Google Shape;126;p1"/>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27" name="Google Shape;127;p1"/>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28" name="Google Shape;128;p1"/>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29" name="Google Shape;129;p1"/>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30" name="Google Shape;130;p1"/>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31" name="Google Shape;131;p1"/>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32" name="Google Shape;132;p1"/>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33" name="Google Shape;133;p1"/>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34" name="Google Shape;134;p1"/>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35" name="Google Shape;135;p1"/>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36" name="Google Shape;136;p1"/>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37" name="Google Shape;137;p1"/>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38" name="Google Shape;138;p1"/>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39" name="Google Shape;139;p1"/>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40" name="Google Shape;140;p1"/>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41" name="Google Shape;141;p1"/>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42" name="Google Shape;142;p1"/>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43" name="Google Shape;143;p1"/>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44" name="Google Shape;144;p1"/>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45" name="Google Shape;145;p1"/>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46" name="Google Shape;146;p1"/>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47" name="Google Shape;147;p1"/>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48" name="Google Shape;148;p1"/>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49" name="Google Shape;149;p1"/>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50" name="Google Shape;150;p1"/>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51" name="Google Shape;151;p1"/>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52" name="Google Shape;152;p1"/>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53" name="Google Shape;153;p1"/>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54" name="Google Shape;154;p1"/>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55" name="Google Shape;155;p1"/>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56" name="Google Shape;156;p1"/>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57" name="Google Shape;157;p1"/>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58" name="Google Shape;158;p1"/>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59" name="Google Shape;159;p1"/>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60" name="Google Shape;160;p1"/>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61" name="Google Shape;161;p1"/>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62" name="Google Shape;162;p1"/>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63" name="Google Shape;163;p1"/>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64" name="Google Shape;164;p1"/>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165" name="Google Shape;165;p1"/>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166" name="Google Shape;166;p1"/>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
        <p:nvSpPr>
          <p:cNvPr id="167" name="Google Shape;167;p1"/>
          <p:cNvSpPr txBox="1"/>
          <p:nvPr/>
        </p:nvSpPr>
        <p:spPr>
          <a:xfrm>
            <a:off x="142200" y="931750"/>
            <a:ext cx="4886632" cy="280076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1000" u="none" cap="none" strike="noStrike">
                <a:solidFill>
                  <a:srgbClr val="E5AC0D"/>
                </a:solidFill>
                <a:latin typeface="Arial"/>
                <a:ea typeface="Arial"/>
                <a:cs typeface="Arial"/>
                <a:sym typeface="Arial"/>
              </a:rPr>
              <a:t>Overview</a:t>
            </a:r>
            <a:endParaRPr/>
          </a:p>
          <a:p>
            <a:pPr indent="0" lvl="0" marL="0" marR="0" rtl="0" algn="l">
              <a:spcBef>
                <a:spcPts val="0"/>
              </a:spcBef>
              <a:spcAft>
                <a:spcPts val="0"/>
              </a:spcAft>
              <a:buNone/>
            </a:pPr>
            <a:r>
              <a:t/>
            </a:r>
            <a:endParaRPr b="1" i="0" sz="1000" u="none" cap="none" strike="noStrike">
              <a:solidFill>
                <a:srgbClr val="E5AC0D"/>
              </a:solidFill>
              <a:latin typeface="Arial"/>
              <a:ea typeface="Arial"/>
              <a:cs typeface="Arial"/>
              <a:sym typeface="Arial"/>
            </a:endParaRPr>
          </a:p>
          <a:p>
            <a:pPr indent="0" lvl="0" marL="0" marR="0" rtl="0" algn="l">
              <a:spcBef>
                <a:spcPts val="0"/>
              </a:spcBef>
              <a:spcAft>
                <a:spcPts val="0"/>
              </a:spcAft>
              <a:buNone/>
            </a:pPr>
            <a:r>
              <a:rPr b="0" i="0" lang="en-GB" sz="1000" u="none" cap="none" strike="noStrike">
                <a:solidFill>
                  <a:srgbClr val="EAF0F1"/>
                </a:solidFill>
                <a:latin typeface="Arial"/>
                <a:ea typeface="Arial"/>
                <a:cs typeface="Arial"/>
                <a:sym typeface="Arial"/>
              </a:rPr>
              <a:t>Our Sport schedule document helps identify workloads and the impact they can have on our players. It is crucial to build individual patterns when they are fit and healthy as this will show positive trends and capabilities.</a:t>
            </a:r>
            <a:endParaRPr b="0" i="0" sz="1000" u="none" cap="none" strike="noStrike">
              <a:solidFill>
                <a:schemeClr val="dk1"/>
              </a:solidFill>
              <a:latin typeface="Arial"/>
              <a:ea typeface="Arial"/>
              <a:cs typeface="Arial"/>
              <a:sym typeface="Arial"/>
            </a:endParaRPr>
          </a:p>
          <a:p>
            <a:pPr indent="0" lvl="0" marL="0" marR="0" rtl="0" algn="l">
              <a:spcBef>
                <a:spcPts val="0"/>
              </a:spcBef>
              <a:spcAft>
                <a:spcPts val="0"/>
              </a:spcAft>
              <a:buNone/>
            </a:pPr>
            <a:br>
              <a:rPr b="0" i="0" lang="en-GB" sz="1000" u="none" cap="none" strike="noStrike">
                <a:solidFill>
                  <a:srgbClr val="E5AC0D"/>
                </a:solidFill>
                <a:latin typeface="Arial"/>
                <a:ea typeface="Arial"/>
                <a:cs typeface="Arial"/>
                <a:sym typeface="Arial"/>
              </a:rPr>
            </a:br>
            <a:r>
              <a:rPr b="1" i="0" lang="en-GB" sz="1000" u="none" cap="none" strike="noStrike">
                <a:solidFill>
                  <a:srgbClr val="E5AC0D"/>
                </a:solidFill>
                <a:latin typeface="Arial"/>
                <a:ea typeface="Arial"/>
                <a:cs typeface="Arial"/>
                <a:sym typeface="Arial"/>
              </a:rPr>
              <a:t>Players</a:t>
            </a:r>
            <a:endParaRPr/>
          </a:p>
          <a:p>
            <a:pPr indent="0" lvl="0" marL="0" marR="0" rtl="0" algn="l">
              <a:spcBef>
                <a:spcPts val="0"/>
              </a:spcBef>
              <a:spcAft>
                <a:spcPts val="0"/>
              </a:spcAft>
              <a:buNone/>
            </a:pPr>
            <a:r>
              <a:t/>
            </a:r>
            <a:endParaRPr b="1" i="0" sz="1000" u="none" cap="none" strike="noStrike">
              <a:solidFill>
                <a:srgbClr val="E5AC0D"/>
              </a:solidFill>
              <a:latin typeface="Arial"/>
              <a:ea typeface="Arial"/>
              <a:cs typeface="Arial"/>
              <a:sym typeface="Arial"/>
            </a:endParaRPr>
          </a:p>
          <a:p>
            <a:pPr indent="0" lvl="0" marL="0" marR="0" rtl="0" algn="l">
              <a:spcBef>
                <a:spcPts val="0"/>
              </a:spcBef>
              <a:spcAft>
                <a:spcPts val="0"/>
              </a:spcAft>
              <a:buNone/>
            </a:pPr>
            <a:r>
              <a:rPr b="1" i="0" lang="en-GB" sz="1000" u="none" cap="none" strike="noStrike">
                <a:solidFill>
                  <a:srgbClr val="EAF0F1"/>
                </a:solidFill>
                <a:latin typeface="Arial"/>
                <a:ea typeface="Arial"/>
                <a:cs typeface="Arial"/>
                <a:sym typeface="Arial"/>
              </a:rPr>
              <a:t>F</a:t>
            </a:r>
            <a:r>
              <a:rPr b="0" i="0" lang="en-GB" sz="1000" u="none" cap="none" strike="noStrike">
                <a:solidFill>
                  <a:srgbClr val="EAF0F1"/>
                </a:solidFill>
                <a:latin typeface="Arial"/>
                <a:ea typeface="Arial"/>
                <a:cs typeface="Arial"/>
                <a:sym typeface="Arial"/>
              </a:rPr>
              <a:t>ill in your daily record of physical activity and rest. The box sizes indicate the amount of detail we require so be succinct. </a:t>
            </a:r>
            <a:endParaRPr b="0" i="0" sz="1000" u="none" cap="none" strike="noStrike">
              <a:solidFill>
                <a:schemeClr val="dk1"/>
              </a:solidFill>
              <a:latin typeface="Arial"/>
              <a:ea typeface="Arial"/>
              <a:cs typeface="Arial"/>
              <a:sym typeface="Arial"/>
            </a:endParaRPr>
          </a:p>
          <a:p>
            <a:pPr indent="0" lvl="0" marL="0" marR="0" rtl="0" algn="l">
              <a:spcBef>
                <a:spcPts val="0"/>
              </a:spcBef>
              <a:spcAft>
                <a:spcPts val="0"/>
              </a:spcAft>
              <a:buNone/>
            </a:pPr>
            <a:br>
              <a:rPr b="0" i="0" lang="en-GB" sz="1000" u="none" cap="none" strike="noStrike">
                <a:solidFill>
                  <a:schemeClr val="dk1"/>
                </a:solidFill>
                <a:latin typeface="Arial"/>
                <a:ea typeface="Arial"/>
                <a:cs typeface="Arial"/>
                <a:sym typeface="Arial"/>
              </a:rPr>
            </a:br>
            <a:r>
              <a:rPr b="0" i="0" lang="en-GB" sz="1000" u="none" cap="none" strike="noStrike">
                <a:solidFill>
                  <a:srgbClr val="EAF0F1"/>
                </a:solidFill>
                <a:latin typeface="Arial"/>
                <a:ea typeface="Arial"/>
                <a:cs typeface="Arial"/>
                <a:sym typeface="Arial"/>
              </a:rPr>
              <a:t>Coaches will have access to this information and use it to build lesson plans appropriately whilst ensuring there is appropriate stretching without physical exertion. </a:t>
            </a:r>
            <a:endParaRPr b="0" i="0" sz="1000" u="none" cap="none" strike="noStrike">
              <a:solidFill>
                <a:schemeClr val="dk1"/>
              </a:solidFill>
              <a:latin typeface="Arial"/>
              <a:ea typeface="Arial"/>
              <a:cs typeface="Arial"/>
              <a:sym typeface="Arial"/>
            </a:endParaRPr>
          </a:p>
          <a:p>
            <a:pPr indent="0" lvl="0" marL="0" marR="0" rtl="0" algn="l">
              <a:spcBef>
                <a:spcPts val="0"/>
              </a:spcBef>
              <a:spcAft>
                <a:spcPts val="0"/>
              </a:spcAft>
              <a:buNone/>
            </a:pPr>
            <a:br>
              <a:rPr b="0" i="0" lang="en-GB" sz="1800" u="none" cap="none" strike="noStrike">
                <a:solidFill>
                  <a:schemeClr val="dk1"/>
                </a:solidFill>
                <a:latin typeface="Arial"/>
                <a:ea typeface="Arial"/>
                <a:cs typeface="Arial"/>
                <a:sym typeface="Arial"/>
              </a:rPr>
            </a:br>
            <a:endParaRPr sz="1800">
              <a:solidFill>
                <a:schemeClr val="dk1"/>
              </a:solidFill>
              <a:latin typeface="Arial"/>
              <a:ea typeface="Arial"/>
              <a:cs typeface="Arial"/>
              <a:sym typeface="Arial"/>
            </a:endParaRPr>
          </a:p>
        </p:txBody>
      </p:sp>
      <p:sp>
        <p:nvSpPr>
          <p:cNvPr id="168" name="Google Shape;168;p1"/>
          <p:cNvSpPr txBox="1"/>
          <p:nvPr/>
        </p:nvSpPr>
        <p:spPr>
          <a:xfrm>
            <a:off x="142200" y="3185361"/>
            <a:ext cx="4886632" cy="20928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1000" u="none" strike="noStrike">
                <a:solidFill>
                  <a:srgbClr val="E5AC0D"/>
                </a:solidFill>
                <a:latin typeface="Arial"/>
                <a:ea typeface="Arial"/>
                <a:cs typeface="Arial"/>
                <a:sym typeface="Arial"/>
              </a:rPr>
              <a:t>Fast bowling directives</a:t>
            </a:r>
            <a:endParaRPr b="0" sz="1000">
              <a:solidFill>
                <a:srgbClr val="E5AC0D"/>
              </a:solidFill>
              <a:latin typeface="Calibri"/>
              <a:ea typeface="Calibri"/>
              <a:cs typeface="Calibri"/>
              <a:sym typeface="Calibri"/>
            </a:endParaRPr>
          </a:p>
          <a:p>
            <a:pPr indent="0" lvl="0" marL="0" marR="0" rtl="0" algn="l">
              <a:spcBef>
                <a:spcPts val="0"/>
              </a:spcBef>
              <a:spcAft>
                <a:spcPts val="0"/>
              </a:spcAft>
              <a:buNone/>
            </a:pPr>
            <a:br>
              <a:rPr b="0" lang="en-GB" sz="1000">
                <a:solidFill>
                  <a:schemeClr val="dk1"/>
                </a:solidFill>
                <a:latin typeface="Calibri"/>
                <a:ea typeface="Calibri"/>
                <a:cs typeface="Calibri"/>
                <a:sym typeface="Calibri"/>
              </a:rPr>
            </a:br>
            <a:r>
              <a:rPr i="0" lang="en-GB" sz="1000" u="none" strike="noStrike">
                <a:solidFill>
                  <a:srgbClr val="EAF0F1"/>
                </a:solidFill>
                <a:latin typeface="Arial"/>
                <a:ea typeface="Arial"/>
                <a:cs typeface="Arial"/>
                <a:sym typeface="Arial"/>
              </a:rPr>
              <a:t>Winter training:  Seam </a:t>
            </a:r>
            <a:r>
              <a:rPr b="0" i="0" lang="en-GB" sz="1000" u="none" strike="noStrike">
                <a:solidFill>
                  <a:srgbClr val="EAF0F1"/>
                </a:solidFill>
                <a:latin typeface="Arial"/>
                <a:ea typeface="Arial"/>
                <a:cs typeface="Arial"/>
                <a:sym typeface="Arial"/>
              </a:rPr>
              <a:t>bowlers, bowling off a full run up, must </a:t>
            </a:r>
            <a:r>
              <a:rPr b="1" i="0" lang="en-GB" sz="1000" u="none" strike="noStrike">
                <a:solidFill>
                  <a:srgbClr val="EAF0F1"/>
                </a:solidFill>
                <a:latin typeface="Arial"/>
                <a:ea typeface="Arial"/>
                <a:cs typeface="Arial"/>
                <a:sym typeface="Arial"/>
              </a:rPr>
              <a:t>not</a:t>
            </a:r>
            <a:r>
              <a:rPr b="0" i="0" lang="en-GB" sz="1000" u="none" strike="noStrike">
                <a:solidFill>
                  <a:srgbClr val="EAF0F1"/>
                </a:solidFill>
                <a:latin typeface="Arial"/>
                <a:ea typeface="Arial"/>
                <a:cs typeface="Arial"/>
                <a:sym typeface="Arial"/>
              </a:rPr>
              <a:t> bowl for more than </a:t>
            </a:r>
            <a:r>
              <a:rPr b="1" i="0" lang="en-GB" sz="1000" u="none" strike="noStrike">
                <a:solidFill>
                  <a:srgbClr val="EAF0F1"/>
                </a:solidFill>
                <a:latin typeface="Arial"/>
                <a:ea typeface="Arial"/>
                <a:cs typeface="Arial"/>
                <a:sym typeface="Arial"/>
              </a:rPr>
              <a:t>two </a:t>
            </a:r>
            <a:r>
              <a:rPr b="0" i="0" lang="en-GB" sz="1000" u="none" strike="noStrike">
                <a:solidFill>
                  <a:srgbClr val="EAF0F1"/>
                </a:solidFill>
                <a:latin typeface="Arial"/>
                <a:ea typeface="Arial"/>
                <a:cs typeface="Arial"/>
                <a:sym typeface="Arial"/>
              </a:rPr>
              <a:t>days in a row indoors and </a:t>
            </a:r>
            <a:r>
              <a:rPr b="1" i="0" lang="en-GB" sz="1000" u="none" strike="noStrike">
                <a:solidFill>
                  <a:srgbClr val="EAF0F1"/>
                </a:solidFill>
                <a:latin typeface="Arial"/>
                <a:ea typeface="Arial"/>
                <a:cs typeface="Arial"/>
                <a:sym typeface="Arial"/>
              </a:rPr>
              <a:t>no more</a:t>
            </a:r>
            <a:r>
              <a:rPr b="0" i="0" lang="en-GB" sz="1000" u="none" strike="noStrike">
                <a:solidFill>
                  <a:srgbClr val="EAF0F1"/>
                </a:solidFill>
                <a:latin typeface="Arial"/>
                <a:ea typeface="Arial"/>
                <a:cs typeface="Arial"/>
                <a:sym typeface="Arial"/>
              </a:rPr>
              <a:t> than four days in total.</a:t>
            </a:r>
            <a:endParaRPr b="0" sz="1000">
              <a:solidFill>
                <a:schemeClr val="dk1"/>
              </a:solidFill>
              <a:latin typeface="Calibri"/>
              <a:ea typeface="Calibri"/>
              <a:cs typeface="Calibri"/>
              <a:sym typeface="Calibri"/>
            </a:endParaRPr>
          </a:p>
          <a:p>
            <a:pPr indent="0" lvl="0" marL="0" marR="0" rtl="0" algn="l">
              <a:spcBef>
                <a:spcPts val="0"/>
              </a:spcBef>
              <a:spcAft>
                <a:spcPts val="0"/>
              </a:spcAft>
              <a:buNone/>
            </a:pPr>
            <a:br>
              <a:rPr b="0" lang="en-GB" sz="1000">
                <a:solidFill>
                  <a:schemeClr val="dk1"/>
                </a:solidFill>
                <a:latin typeface="Calibri"/>
                <a:ea typeface="Calibri"/>
                <a:cs typeface="Calibri"/>
                <a:sym typeface="Calibri"/>
              </a:rPr>
            </a:br>
            <a:r>
              <a:rPr b="0" i="0" lang="en-GB" sz="1000" u="none" strike="noStrike">
                <a:solidFill>
                  <a:srgbClr val="EAF0F1"/>
                </a:solidFill>
                <a:latin typeface="Arial"/>
                <a:ea typeface="Arial"/>
                <a:cs typeface="Arial"/>
                <a:sym typeface="Arial"/>
              </a:rPr>
              <a:t>Seam bowlers are required to fill in how many balls they bowl in each give day (following ECB fast bowling guidelines):</a:t>
            </a:r>
            <a:endParaRPr b="0" sz="1000">
              <a:solidFill>
                <a:schemeClr val="dk1"/>
              </a:solidFill>
              <a:latin typeface="Calibri"/>
              <a:ea typeface="Calibri"/>
              <a:cs typeface="Calibri"/>
              <a:sym typeface="Calibri"/>
            </a:endParaRPr>
          </a:p>
          <a:p>
            <a:pPr indent="0" lvl="0" marL="0" marR="0" rtl="0" algn="l">
              <a:spcBef>
                <a:spcPts val="0"/>
              </a:spcBef>
              <a:spcAft>
                <a:spcPts val="0"/>
              </a:spcAft>
              <a:buNone/>
            </a:pPr>
            <a:br>
              <a:rPr b="0" lang="en-GB" sz="1000">
                <a:solidFill>
                  <a:schemeClr val="dk1"/>
                </a:solidFill>
                <a:latin typeface="Calibri"/>
                <a:ea typeface="Calibri"/>
                <a:cs typeface="Calibri"/>
                <a:sym typeface="Calibri"/>
              </a:rPr>
            </a:br>
            <a:r>
              <a:rPr b="1" i="0" lang="en-GB" sz="1000" u="none" strike="noStrike">
                <a:solidFill>
                  <a:srgbClr val="E5AC0D"/>
                </a:solidFill>
                <a:latin typeface="Arial"/>
                <a:ea typeface="Arial"/>
                <a:cs typeface="Arial"/>
                <a:sym typeface="Arial"/>
              </a:rPr>
              <a:t>Under 12 to 13 yrs - 30 balls per session</a:t>
            </a:r>
            <a:endParaRPr/>
          </a:p>
          <a:p>
            <a:pPr indent="0" lvl="0" marL="0" marR="0" rtl="0" algn="l">
              <a:spcBef>
                <a:spcPts val="0"/>
              </a:spcBef>
              <a:spcAft>
                <a:spcPts val="0"/>
              </a:spcAft>
              <a:buNone/>
            </a:pPr>
            <a:r>
              <a:t/>
            </a:r>
            <a:endParaRPr b="0" sz="1000">
              <a:solidFill>
                <a:srgbClr val="E5AC0D"/>
              </a:solidFill>
              <a:latin typeface="Calibri"/>
              <a:ea typeface="Calibri"/>
              <a:cs typeface="Calibri"/>
              <a:sym typeface="Calibri"/>
            </a:endParaRPr>
          </a:p>
          <a:p>
            <a:pPr indent="0" lvl="0" marL="0" marR="0" rtl="0" algn="l">
              <a:spcBef>
                <a:spcPts val="0"/>
              </a:spcBef>
              <a:spcAft>
                <a:spcPts val="0"/>
              </a:spcAft>
              <a:buNone/>
            </a:pPr>
            <a:r>
              <a:rPr b="1" i="0" lang="en-GB" sz="1000" u="none" strike="noStrike">
                <a:solidFill>
                  <a:srgbClr val="E5AC0D"/>
                </a:solidFill>
                <a:latin typeface="Arial"/>
                <a:ea typeface="Arial"/>
                <a:cs typeface="Arial"/>
                <a:sym typeface="Arial"/>
              </a:rPr>
              <a:t>Under 14 to 17 yrs - 36 balls per session</a:t>
            </a:r>
            <a:endParaRPr/>
          </a:p>
          <a:p>
            <a:pPr indent="0" lvl="0" marL="0" marR="0" rtl="0" algn="l">
              <a:spcBef>
                <a:spcPts val="0"/>
              </a:spcBef>
              <a:spcAft>
                <a:spcPts val="0"/>
              </a:spcAft>
              <a:buNone/>
            </a:pPr>
            <a:r>
              <a:t/>
            </a:r>
            <a:endParaRPr b="0" sz="1000">
              <a:solidFill>
                <a:srgbClr val="E5AC0D"/>
              </a:solidFill>
              <a:latin typeface="Calibri"/>
              <a:ea typeface="Calibri"/>
              <a:cs typeface="Calibri"/>
              <a:sym typeface="Calibri"/>
            </a:endParaRPr>
          </a:p>
          <a:p>
            <a:pPr indent="0" lvl="0" marL="0" marR="0" rtl="0" algn="l">
              <a:spcBef>
                <a:spcPts val="0"/>
              </a:spcBef>
              <a:spcAft>
                <a:spcPts val="0"/>
              </a:spcAft>
              <a:buNone/>
            </a:pPr>
            <a:r>
              <a:rPr b="1" i="0" lang="en-GB" sz="1000" u="none" strike="noStrike">
                <a:solidFill>
                  <a:srgbClr val="E5AC0D"/>
                </a:solidFill>
                <a:latin typeface="Arial"/>
                <a:ea typeface="Arial"/>
                <a:cs typeface="Arial"/>
                <a:sym typeface="Arial"/>
              </a:rPr>
              <a:t>Under 18 to 19 yrs - 42 balls per session</a:t>
            </a:r>
            <a:endParaRPr b="0" sz="1000">
              <a:solidFill>
                <a:srgbClr val="E5AC0D"/>
              </a:solidFill>
              <a:latin typeface="Calibri"/>
              <a:ea typeface="Calibri"/>
              <a:cs typeface="Calibri"/>
              <a:sym typeface="Calibri"/>
            </a:endParaRPr>
          </a:p>
        </p:txBody>
      </p:sp>
      <p:sp>
        <p:nvSpPr>
          <p:cNvPr id="169" name="Google Shape;169;p1"/>
          <p:cNvSpPr txBox="1"/>
          <p:nvPr/>
        </p:nvSpPr>
        <p:spPr>
          <a:xfrm>
            <a:off x="5176749" y="931750"/>
            <a:ext cx="4174756" cy="98488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1000" u="none" strike="noStrike">
                <a:solidFill>
                  <a:srgbClr val="E5AC0D"/>
                </a:solidFill>
                <a:latin typeface="Arial"/>
                <a:ea typeface="Arial"/>
                <a:cs typeface="Arial"/>
                <a:sym typeface="Arial"/>
              </a:rPr>
              <a:t>Activity and rest</a:t>
            </a:r>
            <a:endParaRPr b="0" sz="1000">
              <a:solidFill>
                <a:srgbClr val="E5AC0D"/>
              </a:solidFill>
              <a:latin typeface="Arial"/>
              <a:ea typeface="Arial"/>
              <a:cs typeface="Arial"/>
              <a:sym typeface="Arial"/>
            </a:endParaRPr>
          </a:p>
          <a:p>
            <a:pPr indent="0" lvl="0" marL="0" marR="0" rtl="0" algn="l">
              <a:spcBef>
                <a:spcPts val="0"/>
              </a:spcBef>
              <a:spcAft>
                <a:spcPts val="0"/>
              </a:spcAft>
              <a:buNone/>
            </a:pPr>
            <a:br>
              <a:rPr b="0" lang="en-GB" sz="1000">
                <a:solidFill>
                  <a:schemeClr val="dk1"/>
                </a:solidFill>
                <a:latin typeface="Arial"/>
                <a:ea typeface="Arial"/>
                <a:cs typeface="Arial"/>
                <a:sym typeface="Arial"/>
              </a:rPr>
            </a:br>
            <a:r>
              <a:rPr b="0" i="0" lang="en-GB" sz="1000" u="none" strike="noStrike">
                <a:solidFill>
                  <a:srgbClr val="FFFFFF"/>
                </a:solidFill>
                <a:latin typeface="Arial"/>
                <a:ea typeface="Arial"/>
                <a:cs typeface="Arial"/>
                <a:sym typeface="Arial"/>
              </a:rPr>
              <a:t>All players should have a </a:t>
            </a:r>
            <a:r>
              <a:rPr b="1" i="0" lang="en-GB" sz="1000" u="none" strike="noStrike">
                <a:solidFill>
                  <a:srgbClr val="FFFFFF"/>
                </a:solidFill>
                <a:latin typeface="Arial"/>
                <a:ea typeface="Arial"/>
                <a:cs typeface="Arial"/>
                <a:sym typeface="Arial"/>
              </a:rPr>
              <a:t>minimum 7 hours</a:t>
            </a:r>
            <a:r>
              <a:rPr b="0" i="0" lang="en-GB" sz="1000" u="none" strike="noStrike">
                <a:solidFill>
                  <a:srgbClr val="FFFFFF"/>
                </a:solidFill>
                <a:latin typeface="Arial"/>
                <a:ea typeface="Arial"/>
                <a:cs typeface="Arial"/>
                <a:sym typeface="Arial"/>
              </a:rPr>
              <a:t> of vigorous physical exercise per week with a </a:t>
            </a:r>
            <a:r>
              <a:rPr b="1" i="0" lang="en-GB" sz="1000" u="none" strike="noStrike">
                <a:solidFill>
                  <a:srgbClr val="FFFFFF"/>
                </a:solidFill>
                <a:latin typeface="Arial"/>
                <a:ea typeface="Arial"/>
                <a:cs typeface="Arial"/>
                <a:sym typeface="Arial"/>
              </a:rPr>
              <a:t>minimum of 1 day</a:t>
            </a:r>
            <a:r>
              <a:rPr b="0" i="0" lang="en-GB" sz="1000" u="none" strike="noStrike">
                <a:solidFill>
                  <a:srgbClr val="FFFFFF"/>
                </a:solidFill>
                <a:latin typeface="Arial"/>
                <a:ea typeface="Arial"/>
                <a:cs typeface="Arial"/>
                <a:sym typeface="Arial"/>
              </a:rPr>
              <a:t> of no strenuous activity.</a:t>
            </a:r>
            <a:endParaRPr b="0" sz="10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0" name="Google Shape;170;p1"/>
          <p:cNvSpPr txBox="1"/>
          <p:nvPr/>
        </p:nvSpPr>
        <p:spPr>
          <a:xfrm>
            <a:off x="5236115" y="1689683"/>
            <a:ext cx="1618052"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100">
                <a:solidFill>
                  <a:srgbClr val="E5AC0D"/>
                </a:solidFill>
                <a:latin typeface="Calibri"/>
                <a:ea typeface="Calibri"/>
                <a:cs typeface="Calibri"/>
                <a:sym typeface="Calibri"/>
              </a:rPr>
              <a:t>1</a:t>
            </a:r>
            <a:endParaRPr/>
          </a:p>
          <a:p>
            <a:pPr indent="0" lvl="0" marL="0" marR="0" rtl="0" algn="l">
              <a:spcBef>
                <a:spcPts val="0"/>
              </a:spcBef>
              <a:spcAft>
                <a:spcPts val="0"/>
              </a:spcAft>
              <a:buNone/>
            </a:pPr>
            <a:r>
              <a:t/>
            </a:r>
            <a:endParaRPr sz="1100">
              <a:solidFill>
                <a:srgbClr val="E5AC0D"/>
              </a:solidFill>
              <a:latin typeface="Calibri"/>
              <a:ea typeface="Calibri"/>
              <a:cs typeface="Calibri"/>
              <a:sym typeface="Calibri"/>
            </a:endParaRPr>
          </a:p>
          <a:p>
            <a:pPr indent="0" lvl="0" marL="0" marR="0" rtl="0" algn="l">
              <a:spcBef>
                <a:spcPts val="0"/>
              </a:spcBef>
              <a:spcAft>
                <a:spcPts val="0"/>
              </a:spcAft>
              <a:buNone/>
            </a:pPr>
            <a:r>
              <a:rPr lang="en-GB" sz="1100">
                <a:solidFill>
                  <a:srgbClr val="E5AC0D"/>
                </a:solidFill>
                <a:latin typeface="Calibri"/>
                <a:ea typeface="Calibri"/>
                <a:cs typeface="Calibri"/>
                <a:sym typeface="Calibri"/>
              </a:rPr>
              <a:t>Rest</a:t>
            </a:r>
            <a:endParaRPr/>
          </a:p>
        </p:txBody>
      </p:sp>
      <p:sp>
        <p:nvSpPr>
          <p:cNvPr id="171" name="Google Shape;171;p1"/>
          <p:cNvSpPr/>
          <p:nvPr/>
        </p:nvSpPr>
        <p:spPr>
          <a:xfrm>
            <a:off x="5252436" y="1689379"/>
            <a:ext cx="1773838" cy="847799"/>
          </a:xfrm>
          <a:prstGeom prst="rect">
            <a:avLst/>
          </a:prstGeom>
          <a:noFill/>
          <a:ln cap="flat" cmpd="sng" w="12700">
            <a:solidFill>
              <a:srgbClr val="75253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100">
              <a:solidFill>
                <a:schemeClr val="lt1"/>
              </a:solidFill>
              <a:latin typeface="Calibri"/>
              <a:ea typeface="Calibri"/>
              <a:cs typeface="Calibri"/>
              <a:sym typeface="Calibri"/>
            </a:endParaRPr>
          </a:p>
        </p:txBody>
      </p:sp>
      <p:sp>
        <p:nvSpPr>
          <p:cNvPr id="172" name="Google Shape;172;p1"/>
          <p:cNvSpPr txBox="1"/>
          <p:nvPr/>
        </p:nvSpPr>
        <p:spPr>
          <a:xfrm>
            <a:off x="7190345" y="1689683"/>
            <a:ext cx="1618052"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100">
                <a:solidFill>
                  <a:srgbClr val="E5AC0D"/>
                </a:solidFill>
                <a:latin typeface="Calibri"/>
                <a:ea typeface="Calibri"/>
                <a:cs typeface="Calibri"/>
                <a:sym typeface="Calibri"/>
              </a:rPr>
              <a:t>5</a:t>
            </a:r>
            <a:endParaRPr/>
          </a:p>
          <a:p>
            <a:pPr indent="0" lvl="0" marL="0" marR="0" rtl="0" algn="l">
              <a:spcBef>
                <a:spcPts val="0"/>
              </a:spcBef>
              <a:spcAft>
                <a:spcPts val="0"/>
              </a:spcAft>
              <a:buNone/>
            </a:pPr>
            <a:r>
              <a:t/>
            </a:r>
            <a:endParaRPr sz="1100">
              <a:solidFill>
                <a:srgbClr val="E5AC0D"/>
              </a:solidFill>
              <a:latin typeface="Calibri"/>
              <a:ea typeface="Calibri"/>
              <a:cs typeface="Calibri"/>
              <a:sym typeface="Calibri"/>
            </a:endParaRPr>
          </a:p>
          <a:p>
            <a:pPr indent="0" lvl="0" marL="0" marR="0" rtl="0" algn="l">
              <a:spcBef>
                <a:spcPts val="0"/>
              </a:spcBef>
              <a:spcAft>
                <a:spcPts val="0"/>
              </a:spcAft>
              <a:buNone/>
            </a:pPr>
            <a:r>
              <a:rPr lang="en-GB" sz="1100">
                <a:solidFill>
                  <a:srgbClr val="E5AC0D"/>
                </a:solidFill>
                <a:latin typeface="Calibri"/>
                <a:ea typeface="Calibri"/>
                <a:cs typeface="Calibri"/>
                <a:sym typeface="Calibri"/>
              </a:rPr>
              <a:t>Football practice</a:t>
            </a:r>
            <a:endParaRPr/>
          </a:p>
        </p:txBody>
      </p:sp>
      <p:sp>
        <p:nvSpPr>
          <p:cNvPr id="173" name="Google Shape;173;p1"/>
          <p:cNvSpPr/>
          <p:nvPr/>
        </p:nvSpPr>
        <p:spPr>
          <a:xfrm>
            <a:off x="7206666" y="1689379"/>
            <a:ext cx="1773838" cy="847799"/>
          </a:xfrm>
          <a:prstGeom prst="rect">
            <a:avLst/>
          </a:prstGeom>
          <a:noFill/>
          <a:ln cap="flat" cmpd="sng" w="12700">
            <a:solidFill>
              <a:srgbClr val="75253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100">
              <a:solidFill>
                <a:schemeClr val="lt1"/>
              </a:solidFill>
              <a:latin typeface="Calibri"/>
              <a:ea typeface="Calibri"/>
              <a:cs typeface="Calibri"/>
              <a:sym typeface="Calibri"/>
            </a:endParaRPr>
          </a:p>
        </p:txBody>
      </p:sp>
      <p:sp>
        <p:nvSpPr>
          <p:cNvPr id="174" name="Google Shape;174;p1"/>
          <p:cNvSpPr txBox="1"/>
          <p:nvPr/>
        </p:nvSpPr>
        <p:spPr>
          <a:xfrm>
            <a:off x="5254446" y="2627823"/>
            <a:ext cx="1618052"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100">
                <a:solidFill>
                  <a:srgbClr val="E5AC0D"/>
                </a:solidFill>
                <a:latin typeface="Calibri"/>
                <a:ea typeface="Calibri"/>
                <a:cs typeface="Calibri"/>
                <a:sym typeface="Calibri"/>
              </a:rPr>
              <a:t>2</a:t>
            </a:r>
            <a:endParaRPr/>
          </a:p>
          <a:p>
            <a:pPr indent="0" lvl="0" marL="0" marR="0" rtl="0" algn="l">
              <a:spcBef>
                <a:spcPts val="0"/>
              </a:spcBef>
              <a:spcAft>
                <a:spcPts val="0"/>
              </a:spcAft>
              <a:buNone/>
            </a:pPr>
            <a:r>
              <a:t/>
            </a:r>
            <a:endParaRPr sz="1100">
              <a:solidFill>
                <a:srgbClr val="E5AC0D"/>
              </a:solidFill>
              <a:latin typeface="Calibri"/>
              <a:ea typeface="Calibri"/>
              <a:cs typeface="Calibri"/>
              <a:sym typeface="Calibri"/>
            </a:endParaRPr>
          </a:p>
          <a:p>
            <a:pPr indent="0" lvl="0" marL="0" marR="0" rtl="0" algn="l">
              <a:spcBef>
                <a:spcPts val="0"/>
              </a:spcBef>
              <a:spcAft>
                <a:spcPts val="0"/>
              </a:spcAft>
              <a:buNone/>
            </a:pPr>
            <a:r>
              <a:rPr lang="en-GB" sz="1100">
                <a:solidFill>
                  <a:srgbClr val="E5AC0D"/>
                </a:solidFill>
                <a:latin typeface="Calibri"/>
                <a:ea typeface="Calibri"/>
                <a:cs typeface="Calibri"/>
                <a:sym typeface="Calibri"/>
              </a:rPr>
              <a:t>Individual batting session</a:t>
            </a:r>
            <a:endParaRPr/>
          </a:p>
        </p:txBody>
      </p:sp>
      <p:sp>
        <p:nvSpPr>
          <p:cNvPr id="175" name="Google Shape;175;p1"/>
          <p:cNvSpPr/>
          <p:nvPr/>
        </p:nvSpPr>
        <p:spPr>
          <a:xfrm>
            <a:off x="5270767" y="2627519"/>
            <a:ext cx="1773838" cy="847799"/>
          </a:xfrm>
          <a:prstGeom prst="rect">
            <a:avLst/>
          </a:prstGeom>
          <a:noFill/>
          <a:ln cap="flat" cmpd="sng" w="12700">
            <a:solidFill>
              <a:srgbClr val="75253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100">
              <a:solidFill>
                <a:schemeClr val="lt1"/>
              </a:solidFill>
              <a:latin typeface="Calibri"/>
              <a:ea typeface="Calibri"/>
              <a:cs typeface="Calibri"/>
              <a:sym typeface="Calibri"/>
            </a:endParaRPr>
          </a:p>
        </p:txBody>
      </p:sp>
      <p:sp>
        <p:nvSpPr>
          <p:cNvPr id="176" name="Google Shape;176;p1"/>
          <p:cNvSpPr txBox="1"/>
          <p:nvPr/>
        </p:nvSpPr>
        <p:spPr>
          <a:xfrm>
            <a:off x="7208676" y="2627823"/>
            <a:ext cx="1618052"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100">
                <a:solidFill>
                  <a:srgbClr val="E5AC0D"/>
                </a:solidFill>
                <a:latin typeface="Calibri"/>
                <a:ea typeface="Calibri"/>
                <a:cs typeface="Calibri"/>
                <a:sym typeface="Calibri"/>
              </a:rPr>
              <a:t>6</a:t>
            </a:r>
            <a:endParaRPr/>
          </a:p>
          <a:p>
            <a:pPr indent="0" lvl="0" marL="0" marR="0" rtl="0" algn="l">
              <a:spcBef>
                <a:spcPts val="0"/>
              </a:spcBef>
              <a:spcAft>
                <a:spcPts val="0"/>
              </a:spcAft>
              <a:buNone/>
            </a:pPr>
            <a:r>
              <a:t/>
            </a:r>
            <a:endParaRPr sz="1100">
              <a:solidFill>
                <a:srgbClr val="E5AC0D"/>
              </a:solidFill>
              <a:latin typeface="Calibri"/>
              <a:ea typeface="Calibri"/>
              <a:cs typeface="Calibri"/>
              <a:sym typeface="Calibri"/>
            </a:endParaRPr>
          </a:p>
          <a:p>
            <a:pPr indent="0" lvl="0" marL="0" marR="0" rtl="0" algn="l">
              <a:spcBef>
                <a:spcPts val="0"/>
              </a:spcBef>
              <a:spcAft>
                <a:spcPts val="0"/>
              </a:spcAft>
              <a:buNone/>
            </a:pPr>
            <a:r>
              <a:rPr lang="en-GB" sz="1100">
                <a:solidFill>
                  <a:srgbClr val="E5AC0D"/>
                </a:solidFill>
                <a:latin typeface="Calibri"/>
                <a:ea typeface="Calibri"/>
                <a:cs typeface="Calibri"/>
                <a:sym typeface="Calibri"/>
              </a:rPr>
              <a:t>Rest</a:t>
            </a:r>
            <a:endParaRPr/>
          </a:p>
        </p:txBody>
      </p:sp>
      <p:sp>
        <p:nvSpPr>
          <p:cNvPr id="177" name="Google Shape;177;p1"/>
          <p:cNvSpPr/>
          <p:nvPr/>
        </p:nvSpPr>
        <p:spPr>
          <a:xfrm>
            <a:off x="7224997" y="2627519"/>
            <a:ext cx="1773838" cy="847799"/>
          </a:xfrm>
          <a:prstGeom prst="rect">
            <a:avLst/>
          </a:prstGeom>
          <a:noFill/>
          <a:ln cap="flat" cmpd="sng" w="12700">
            <a:solidFill>
              <a:srgbClr val="75253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100">
              <a:solidFill>
                <a:schemeClr val="lt1"/>
              </a:solidFill>
              <a:latin typeface="Calibri"/>
              <a:ea typeface="Calibri"/>
              <a:cs typeface="Calibri"/>
              <a:sym typeface="Calibri"/>
            </a:endParaRPr>
          </a:p>
        </p:txBody>
      </p:sp>
      <p:sp>
        <p:nvSpPr>
          <p:cNvPr id="178" name="Google Shape;178;p1"/>
          <p:cNvSpPr txBox="1"/>
          <p:nvPr/>
        </p:nvSpPr>
        <p:spPr>
          <a:xfrm>
            <a:off x="5262945" y="3584165"/>
            <a:ext cx="1618052"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100">
                <a:solidFill>
                  <a:srgbClr val="E5AC0D"/>
                </a:solidFill>
                <a:latin typeface="Calibri"/>
                <a:ea typeface="Calibri"/>
                <a:cs typeface="Calibri"/>
                <a:sym typeface="Calibri"/>
              </a:rPr>
              <a:t>3 </a:t>
            </a:r>
            <a:endParaRPr/>
          </a:p>
          <a:p>
            <a:pPr indent="0" lvl="0" marL="0" marR="0" rtl="0" algn="l">
              <a:spcBef>
                <a:spcPts val="0"/>
              </a:spcBef>
              <a:spcAft>
                <a:spcPts val="0"/>
              </a:spcAft>
              <a:buNone/>
            </a:pPr>
            <a:r>
              <a:t/>
            </a:r>
            <a:endParaRPr sz="1100">
              <a:solidFill>
                <a:srgbClr val="E5AC0D"/>
              </a:solidFill>
              <a:latin typeface="Calibri"/>
              <a:ea typeface="Calibri"/>
              <a:cs typeface="Calibri"/>
              <a:sym typeface="Calibri"/>
            </a:endParaRPr>
          </a:p>
          <a:p>
            <a:pPr indent="0" lvl="0" marL="0" marR="0" rtl="0" algn="l">
              <a:spcBef>
                <a:spcPts val="0"/>
              </a:spcBef>
              <a:spcAft>
                <a:spcPts val="0"/>
              </a:spcAft>
              <a:buNone/>
            </a:pPr>
            <a:r>
              <a:rPr lang="en-GB" sz="1100">
                <a:solidFill>
                  <a:srgbClr val="E5AC0D"/>
                </a:solidFill>
                <a:latin typeface="Calibri"/>
                <a:ea typeface="Calibri"/>
                <a:cs typeface="Calibri"/>
                <a:sym typeface="Calibri"/>
              </a:rPr>
              <a:t>Group cricket session – 36 balls bowled</a:t>
            </a:r>
            <a:endParaRPr/>
          </a:p>
        </p:txBody>
      </p:sp>
      <p:sp>
        <p:nvSpPr>
          <p:cNvPr id="179" name="Google Shape;179;p1"/>
          <p:cNvSpPr/>
          <p:nvPr/>
        </p:nvSpPr>
        <p:spPr>
          <a:xfrm>
            <a:off x="5279266" y="3583861"/>
            <a:ext cx="1773838" cy="847799"/>
          </a:xfrm>
          <a:prstGeom prst="rect">
            <a:avLst/>
          </a:prstGeom>
          <a:noFill/>
          <a:ln cap="flat" cmpd="sng" w="12700">
            <a:solidFill>
              <a:srgbClr val="75253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100">
              <a:solidFill>
                <a:schemeClr val="lt1"/>
              </a:solidFill>
              <a:latin typeface="Calibri"/>
              <a:ea typeface="Calibri"/>
              <a:cs typeface="Calibri"/>
              <a:sym typeface="Calibri"/>
            </a:endParaRPr>
          </a:p>
        </p:txBody>
      </p:sp>
      <p:sp>
        <p:nvSpPr>
          <p:cNvPr id="180" name="Google Shape;180;p1"/>
          <p:cNvSpPr txBox="1"/>
          <p:nvPr/>
        </p:nvSpPr>
        <p:spPr>
          <a:xfrm>
            <a:off x="7217175" y="3584165"/>
            <a:ext cx="1618052"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100">
                <a:solidFill>
                  <a:srgbClr val="E5AC0D"/>
                </a:solidFill>
                <a:latin typeface="Calibri"/>
                <a:ea typeface="Calibri"/>
                <a:cs typeface="Calibri"/>
                <a:sym typeface="Calibri"/>
              </a:rPr>
              <a:t>7</a:t>
            </a:r>
            <a:endParaRPr/>
          </a:p>
          <a:p>
            <a:pPr indent="0" lvl="0" marL="0" marR="0" rtl="0" algn="l">
              <a:spcBef>
                <a:spcPts val="0"/>
              </a:spcBef>
              <a:spcAft>
                <a:spcPts val="0"/>
              </a:spcAft>
              <a:buNone/>
            </a:pPr>
            <a:r>
              <a:rPr lang="en-GB" sz="1100">
                <a:solidFill>
                  <a:srgbClr val="E5AC0D"/>
                </a:solidFill>
                <a:latin typeface="Calibri"/>
                <a:ea typeface="Calibri"/>
                <a:cs typeface="Calibri"/>
                <a:sym typeface="Calibri"/>
              </a:rPr>
              <a:t>Group cricket session – 36 balls bowled</a:t>
            </a:r>
            <a:endParaRPr/>
          </a:p>
          <a:p>
            <a:pPr indent="0" lvl="0" marL="0" marR="0" rtl="0" algn="l">
              <a:spcBef>
                <a:spcPts val="0"/>
              </a:spcBef>
              <a:spcAft>
                <a:spcPts val="0"/>
              </a:spcAft>
              <a:buNone/>
            </a:pPr>
            <a:r>
              <a:rPr lang="en-GB" sz="1100">
                <a:solidFill>
                  <a:srgbClr val="E5AC0D"/>
                </a:solidFill>
                <a:latin typeface="Calibri"/>
                <a:ea typeface="Calibri"/>
                <a:cs typeface="Calibri"/>
                <a:sym typeface="Calibri"/>
              </a:rPr>
              <a:t>Football game</a:t>
            </a:r>
            <a:endParaRPr/>
          </a:p>
        </p:txBody>
      </p:sp>
      <p:sp>
        <p:nvSpPr>
          <p:cNvPr id="181" name="Google Shape;181;p1"/>
          <p:cNvSpPr/>
          <p:nvPr/>
        </p:nvSpPr>
        <p:spPr>
          <a:xfrm>
            <a:off x="7233496" y="3583861"/>
            <a:ext cx="1773838" cy="847799"/>
          </a:xfrm>
          <a:prstGeom prst="rect">
            <a:avLst/>
          </a:prstGeom>
          <a:noFill/>
          <a:ln cap="flat" cmpd="sng" w="12700">
            <a:solidFill>
              <a:srgbClr val="75253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100">
              <a:solidFill>
                <a:schemeClr val="lt1"/>
              </a:solidFill>
              <a:latin typeface="Calibri"/>
              <a:ea typeface="Calibri"/>
              <a:cs typeface="Calibri"/>
              <a:sym typeface="Calibri"/>
            </a:endParaRPr>
          </a:p>
        </p:txBody>
      </p:sp>
      <p:sp>
        <p:nvSpPr>
          <p:cNvPr id="182" name="Google Shape;182;p1"/>
          <p:cNvSpPr txBox="1"/>
          <p:nvPr/>
        </p:nvSpPr>
        <p:spPr>
          <a:xfrm>
            <a:off x="5269631" y="4540203"/>
            <a:ext cx="1618052" cy="6001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100">
                <a:solidFill>
                  <a:srgbClr val="E5AC0D"/>
                </a:solidFill>
                <a:latin typeface="Calibri"/>
                <a:ea typeface="Calibri"/>
                <a:cs typeface="Calibri"/>
                <a:sym typeface="Calibri"/>
              </a:rPr>
              <a:t>4</a:t>
            </a:r>
            <a:endParaRPr/>
          </a:p>
          <a:p>
            <a:pPr indent="0" lvl="0" marL="0" marR="0" rtl="0" algn="l">
              <a:spcBef>
                <a:spcPts val="0"/>
              </a:spcBef>
              <a:spcAft>
                <a:spcPts val="0"/>
              </a:spcAft>
              <a:buNone/>
            </a:pPr>
            <a:r>
              <a:t/>
            </a:r>
            <a:endParaRPr sz="1100">
              <a:solidFill>
                <a:srgbClr val="E5AC0D"/>
              </a:solidFill>
              <a:latin typeface="Calibri"/>
              <a:ea typeface="Calibri"/>
              <a:cs typeface="Calibri"/>
              <a:sym typeface="Calibri"/>
            </a:endParaRPr>
          </a:p>
          <a:p>
            <a:pPr indent="0" lvl="0" marL="0" marR="0" rtl="0" algn="l">
              <a:spcBef>
                <a:spcPts val="0"/>
              </a:spcBef>
              <a:spcAft>
                <a:spcPts val="0"/>
              </a:spcAft>
              <a:buNone/>
            </a:pPr>
            <a:r>
              <a:rPr lang="en-GB" sz="1100">
                <a:solidFill>
                  <a:srgbClr val="E5AC0D"/>
                </a:solidFill>
                <a:latin typeface="Calibri"/>
                <a:ea typeface="Calibri"/>
                <a:cs typeface="Calibri"/>
                <a:sym typeface="Calibri"/>
              </a:rPr>
              <a:t>Rest</a:t>
            </a:r>
            <a:endParaRPr/>
          </a:p>
        </p:txBody>
      </p:sp>
      <p:sp>
        <p:nvSpPr>
          <p:cNvPr id="183" name="Google Shape;183;p1"/>
          <p:cNvSpPr/>
          <p:nvPr/>
        </p:nvSpPr>
        <p:spPr>
          <a:xfrm>
            <a:off x="5285952" y="4539899"/>
            <a:ext cx="1773838" cy="847799"/>
          </a:xfrm>
          <a:prstGeom prst="rect">
            <a:avLst/>
          </a:prstGeom>
          <a:noFill/>
          <a:ln cap="flat" cmpd="sng" w="12700">
            <a:solidFill>
              <a:srgbClr val="75253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10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894" name="Shape 894"/>
        <p:cNvGrpSpPr/>
        <p:nvPr/>
      </p:nvGrpSpPr>
      <p:grpSpPr>
        <a:xfrm>
          <a:off x="0" y="0"/>
          <a:ext cx="0" cy="0"/>
          <a:chOff x="0" y="0"/>
          <a:chExt cx="0" cy="0"/>
        </a:xfrm>
      </p:grpSpPr>
      <p:sp>
        <p:nvSpPr>
          <p:cNvPr id="895" name="Google Shape;895;p10"/>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i="0" lang="en-GB" sz="2100">
                <a:solidFill>
                  <a:srgbClr val="E5AC0D"/>
                </a:solidFill>
                <a:latin typeface="Raleway"/>
                <a:ea typeface="Raleway"/>
                <a:cs typeface="Raleway"/>
                <a:sym typeface="Raleway"/>
              </a:rPr>
              <a:t>July 2023</a:t>
            </a:r>
            <a:endParaRPr/>
          </a:p>
        </p:txBody>
      </p:sp>
      <p:cxnSp>
        <p:nvCxnSpPr>
          <p:cNvPr id="896" name="Google Shape;896;p10"/>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97" name="Google Shape;897;p10"/>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98" name="Google Shape;898;p10"/>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99" name="Google Shape;899;p10"/>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00" name="Google Shape;900;p10"/>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01" name="Google Shape;901;p10"/>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02" name="Google Shape;902;p10"/>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03" name="Google Shape;903;p10"/>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04" name="Google Shape;904;p10"/>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05" name="Google Shape;905;p10"/>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06" name="Google Shape;906;p10"/>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07" name="Google Shape;907;p10"/>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08" name="Google Shape;908;p10"/>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09" name="Google Shape;909;p10"/>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10" name="Google Shape;910;p10"/>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11" name="Google Shape;911;p10"/>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12" name="Google Shape;912;p10"/>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13" name="Google Shape;913;p10"/>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14" name="Google Shape;914;p10"/>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15" name="Google Shape;915;p10"/>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16" name="Google Shape;916;p10"/>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17" name="Google Shape;917;p10"/>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18" name="Google Shape;918;p10"/>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19" name="Google Shape;919;p10"/>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20" name="Google Shape;920;p10"/>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21" name="Google Shape;921;p10"/>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22" name="Google Shape;922;p10"/>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23" name="Google Shape;923;p10"/>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24" name="Google Shape;924;p10"/>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25" name="Google Shape;925;p10"/>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26" name="Google Shape;926;p10"/>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27" name="Google Shape;927;p10"/>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28" name="Google Shape;928;p10"/>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29" name="Google Shape;929;p10"/>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30" name="Google Shape;930;p10"/>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31" name="Google Shape;931;p10"/>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32" name="Google Shape;932;p10"/>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33" name="Google Shape;933;p10"/>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34" name="Google Shape;934;p10"/>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35" name="Google Shape;935;p10"/>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36" name="Google Shape;936;p10"/>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37" name="Google Shape;937;p10"/>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38" name="Google Shape;938;p10"/>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39" name="Google Shape;939;p10"/>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40" name="Google Shape;940;p10"/>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41" name="Google Shape;941;p10"/>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42" name="Google Shape;942;p10"/>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43" name="Google Shape;943;p10"/>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44" name="Google Shape;944;p10"/>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45" name="Google Shape;945;p10"/>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46" name="Google Shape;946;p10"/>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47" name="Google Shape;947;p10"/>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48" name="Google Shape;948;p10"/>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49" name="Google Shape;949;p10"/>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50" name="Google Shape;950;p10"/>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51" name="Google Shape;951;p10"/>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52" name="Google Shape;952;p10"/>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53" name="Google Shape;953;p10"/>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54" name="Google Shape;954;p10"/>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55" name="Google Shape;955;p10"/>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56" name="Google Shape;956;p10"/>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57" name="Google Shape;957;p10"/>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58" name="Google Shape;958;p10"/>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59" name="Google Shape;959;p10"/>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60" name="Google Shape;960;p10"/>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61" name="Google Shape;961;p10"/>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62" name="Google Shape;962;p10"/>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63" name="Google Shape;963;p10"/>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64" name="Google Shape;964;p10"/>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65" name="Google Shape;965;p10"/>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66" name="Google Shape;966;p10"/>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67" name="Google Shape;967;p10"/>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68" name="Google Shape;968;p10"/>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69" name="Google Shape;969;p10"/>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70" name="Google Shape;970;p10"/>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71" name="Google Shape;971;p10"/>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972" name="Google Shape;972;p10"/>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973" name="Google Shape;973;p10"/>
          <p:cNvSpPr/>
          <p:nvPr/>
        </p:nvSpPr>
        <p:spPr>
          <a:xfrm>
            <a:off x="525463" y="1652588"/>
            <a:ext cx="97536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4" name="Google Shape;974;p10"/>
          <p:cNvSpPr/>
          <p:nvPr/>
        </p:nvSpPr>
        <p:spPr>
          <a:xfrm>
            <a:off x="525462" y="1520316"/>
            <a:ext cx="13210081" cy="5481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5" name="Google Shape;975;p10"/>
          <p:cNvSpPr/>
          <p:nvPr/>
        </p:nvSpPr>
        <p:spPr>
          <a:xfrm>
            <a:off x="525463" y="1501825"/>
            <a:ext cx="12977572" cy="5666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6" name="Google Shape;976;p10"/>
          <p:cNvSpPr/>
          <p:nvPr/>
        </p:nvSpPr>
        <p:spPr>
          <a:xfrm>
            <a:off x="176890" y="1792970"/>
            <a:ext cx="13665577" cy="603924"/>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7" name="Google Shape;977;p10"/>
          <p:cNvSpPr/>
          <p:nvPr/>
        </p:nvSpPr>
        <p:spPr>
          <a:xfrm>
            <a:off x="127133" y="1507017"/>
            <a:ext cx="13676336" cy="5557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8" name="Google Shape;978;p10"/>
          <p:cNvSpPr/>
          <p:nvPr/>
        </p:nvSpPr>
        <p:spPr>
          <a:xfrm>
            <a:off x="73720" y="1698625"/>
            <a:ext cx="13763639"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9" name="Google Shape;979;p10"/>
          <p:cNvSpPr/>
          <p:nvPr/>
        </p:nvSpPr>
        <p:spPr>
          <a:xfrm>
            <a:off x="54648" y="1680109"/>
            <a:ext cx="13763635" cy="57317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0" name="Google Shape;980;p10"/>
          <p:cNvSpPr/>
          <p:nvPr/>
        </p:nvSpPr>
        <p:spPr>
          <a:xfrm>
            <a:off x="180908" y="1555331"/>
            <a:ext cx="13554597" cy="55445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981" name="Google Shape;981;p10"/>
          <p:cNvGraphicFramePr/>
          <p:nvPr/>
        </p:nvGraphicFramePr>
        <p:xfrm>
          <a:off x="292958" y="1032388"/>
          <a:ext cx="3000000" cy="3000000"/>
        </p:xfrm>
        <a:graphic>
          <a:graphicData uri="http://schemas.openxmlformats.org/drawingml/2006/table">
            <a:tbl>
              <a:tblPr>
                <a:noFill/>
                <a:tableStyleId>{CE89E78C-C18E-4350-A34B-E958B0642ED0}</a:tableStyleId>
              </a:tblPr>
              <a:tblGrid>
                <a:gridCol w="1289675"/>
                <a:gridCol w="1309500"/>
                <a:gridCol w="1309500"/>
                <a:gridCol w="1309500"/>
                <a:gridCol w="1309500"/>
                <a:gridCol w="1309500"/>
                <a:gridCol w="1309500"/>
              </a:tblGrid>
              <a:tr h="845575">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455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455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455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455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982" name="Google Shape;982;p10"/>
          <p:cNvSpPr/>
          <p:nvPr/>
        </p:nvSpPr>
        <p:spPr>
          <a:xfrm>
            <a:off x="180907" y="1698625"/>
            <a:ext cx="1355464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3" name="Google Shape;983;p10"/>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987" name="Shape 987"/>
        <p:cNvGrpSpPr/>
        <p:nvPr/>
      </p:nvGrpSpPr>
      <p:grpSpPr>
        <a:xfrm>
          <a:off x="0" y="0"/>
          <a:ext cx="0" cy="0"/>
          <a:chOff x="0" y="0"/>
          <a:chExt cx="0" cy="0"/>
        </a:xfrm>
      </p:grpSpPr>
      <p:sp>
        <p:nvSpPr>
          <p:cNvPr id="988" name="Google Shape;988;p11"/>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lang="en-GB" sz="2100">
                <a:solidFill>
                  <a:srgbClr val="E5AC0D"/>
                </a:solidFill>
                <a:latin typeface="Raleway"/>
                <a:ea typeface="Raleway"/>
                <a:cs typeface="Raleway"/>
                <a:sym typeface="Raleway"/>
              </a:rPr>
              <a:t>August</a:t>
            </a:r>
            <a:r>
              <a:rPr b="1" i="0" lang="en-GB" sz="2100">
                <a:solidFill>
                  <a:srgbClr val="E5AC0D"/>
                </a:solidFill>
                <a:latin typeface="Raleway"/>
                <a:ea typeface="Raleway"/>
                <a:cs typeface="Raleway"/>
                <a:sym typeface="Raleway"/>
              </a:rPr>
              <a:t> 2023</a:t>
            </a:r>
            <a:endParaRPr/>
          </a:p>
        </p:txBody>
      </p:sp>
      <p:cxnSp>
        <p:nvCxnSpPr>
          <p:cNvPr id="989" name="Google Shape;989;p11"/>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90" name="Google Shape;990;p11"/>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91" name="Google Shape;991;p11"/>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92" name="Google Shape;992;p11"/>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93" name="Google Shape;993;p11"/>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94" name="Google Shape;994;p11"/>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95" name="Google Shape;995;p11"/>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996" name="Google Shape;996;p11"/>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997" name="Google Shape;997;p11"/>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998" name="Google Shape;998;p11"/>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999" name="Google Shape;999;p11"/>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00" name="Google Shape;1000;p11"/>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01" name="Google Shape;1001;p11"/>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02" name="Google Shape;1002;p11"/>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03" name="Google Shape;1003;p11"/>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04" name="Google Shape;1004;p11"/>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05" name="Google Shape;1005;p11"/>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06" name="Google Shape;1006;p11"/>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07" name="Google Shape;1007;p11"/>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08" name="Google Shape;1008;p11"/>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09" name="Google Shape;1009;p11"/>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10" name="Google Shape;1010;p11"/>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11" name="Google Shape;1011;p11"/>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12" name="Google Shape;1012;p11"/>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13" name="Google Shape;1013;p11"/>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14" name="Google Shape;1014;p11"/>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15" name="Google Shape;1015;p11"/>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16" name="Google Shape;1016;p11"/>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17" name="Google Shape;1017;p11"/>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18" name="Google Shape;1018;p11"/>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19" name="Google Shape;1019;p11"/>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20" name="Google Shape;1020;p11"/>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21" name="Google Shape;1021;p11"/>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22" name="Google Shape;1022;p11"/>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23" name="Google Shape;1023;p11"/>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24" name="Google Shape;1024;p11"/>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25" name="Google Shape;1025;p11"/>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26" name="Google Shape;1026;p11"/>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27" name="Google Shape;1027;p11"/>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28" name="Google Shape;1028;p11"/>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29" name="Google Shape;1029;p11"/>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30" name="Google Shape;1030;p11"/>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31" name="Google Shape;1031;p11"/>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32" name="Google Shape;1032;p11"/>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33" name="Google Shape;1033;p11"/>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34" name="Google Shape;1034;p11"/>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35" name="Google Shape;1035;p11"/>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36" name="Google Shape;1036;p11"/>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37" name="Google Shape;1037;p11"/>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38" name="Google Shape;1038;p11"/>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39" name="Google Shape;1039;p11"/>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40" name="Google Shape;1040;p11"/>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41" name="Google Shape;1041;p11"/>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42" name="Google Shape;1042;p11"/>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43" name="Google Shape;1043;p11"/>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44" name="Google Shape;1044;p11"/>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45" name="Google Shape;1045;p11"/>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46" name="Google Shape;1046;p11"/>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47" name="Google Shape;1047;p11"/>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48" name="Google Shape;1048;p11"/>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49" name="Google Shape;1049;p11"/>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50" name="Google Shape;1050;p11"/>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51" name="Google Shape;1051;p11"/>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52" name="Google Shape;1052;p11"/>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53" name="Google Shape;1053;p11"/>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54" name="Google Shape;1054;p11"/>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55" name="Google Shape;1055;p11"/>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56" name="Google Shape;1056;p11"/>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57" name="Google Shape;1057;p11"/>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58" name="Google Shape;1058;p11"/>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59" name="Google Shape;1059;p11"/>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60" name="Google Shape;1060;p11"/>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061" name="Google Shape;1061;p11"/>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062" name="Google Shape;1062;p11"/>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063" name="Google Shape;1063;p11"/>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064" name="Google Shape;1064;p11"/>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1065" name="Google Shape;1065;p11"/>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1066" name="Google Shape;1066;p11"/>
          <p:cNvSpPr/>
          <p:nvPr/>
        </p:nvSpPr>
        <p:spPr>
          <a:xfrm>
            <a:off x="525463" y="1652588"/>
            <a:ext cx="97536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7" name="Google Shape;1067;p11"/>
          <p:cNvSpPr/>
          <p:nvPr/>
        </p:nvSpPr>
        <p:spPr>
          <a:xfrm>
            <a:off x="525462" y="1520316"/>
            <a:ext cx="13210081" cy="5481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8" name="Google Shape;1068;p11"/>
          <p:cNvSpPr/>
          <p:nvPr/>
        </p:nvSpPr>
        <p:spPr>
          <a:xfrm>
            <a:off x="525463" y="1501825"/>
            <a:ext cx="12977572" cy="5666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9" name="Google Shape;1069;p11"/>
          <p:cNvSpPr/>
          <p:nvPr/>
        </p:nvSpPr>
        <p:spPr>
          <a:xfrm>
            <a:off x="176890" y="1792970"/>
            <a:ext cx="13665577" cy="603924"/>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0" name="Google Shape;1070;p11"/>
          <p:cNvSpPr/>
          <p:nvPr/>
        </p:nvSpPr>
        <p:spPr>
          <a:xfrm>
            <a:off x="127133" y="1507017"/>
            <a:ext cx="13676336" cy="5557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1" name="Google Shape;1071;p11"/>
          <p:cNvSpPr/>
          <p:nvPr/>
        </p:nvSpPr>
        <p:spPr>
          <a:xfrm>
            <a:off x="73720" y="1698625"/>
            <a:ext cx="13763639"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2" name="Google Shape;1072;p11"/>
          <p:cNvSpPr/>
          <p:nvPr/>
        </p:nvSpPr>
        <p:spPr>
          <a:xfrm>
            <a:off x="54648" y="1680109"/>
            <a:ext cx="13763635" cy="57317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3" name="Google Shape;1073;p11"/>
          <p:cNvSpPr/>
          <p:nvPr/>
        </p:nvSpPr>
        <p:spPr>
          <a:xfrm>
            <a:off x="180908" y="1555331"/>
            <a:ext cx="13554597" cy="55445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4" name="Google Shape;1074;p11"/>
          <p:cNvSpPr/>
          <p:nvPr/>
        </p:nvSpPr>
        <p:spPr>
          <a:xfrm>
            <a:off x="180907" y="1698625"/>
            <a:ext cx="1355464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1075" name="Google Shape;1075;p11"/>
          <p:cNvGraphicFramePr/>
          <p:nvPr/>
        </p:nvGraphicFramePr>
        <p:xfrm>
          <a:off x="292958" y="914400"/>
          <a:ext cx="3000000" cy="3000000"/>
        </p:xfrm>
        <a:graphic>
          <a:graphicData uri="http://schemas.openxmlformats.org/drawingml/2006/table">
            <a:tbl>
              <a:tblPr>
                <a:noFill/>
                <a:tableStyleId>{CE89E78C-C18E-4350-A34B-E958B0642ED0}</a:tableStyleId>
              </a:tblPr>
              <a:tblGrid>
                <a:gridCol w="1289675"/>
                <a:gridCol w="1309500"/>
                <a:gridCol w="1309500"/>
                <a:gridCol w="1309500"/>
                <a:gridCol w="1309500"/>
                <a:gridCol w="1309500"/>
                <a:gridCol w="1309500"/>
              </a:tblGrid>
              <a:tr h="970550">
                <a:tc>
                  <a:txBody>
                    <a:bodyPr/>
                    <a:lstStyle/>
                    <a:p>
                      <a:pPr indent="0" lvl="0" marL="0" marR="0" rtl="0" algn="ctr">
                        <a:spcBef>
                          <a:spcPts val="0"/>
                        </a:spcBef>
                        <a:spcAft>
                          <a:spcPts val="0"/>
                        </a:spcAft>
                        <a:buNone/>
                      </a:pPr>
                      <a:r>
                        <a:rPr b="1" i="0" lang="en-GB" sz="600" u="none" cap="none" strike="noStrike">
                          <a:solidFill>
                            <a:srgbClr val="9E9E9E"/>
                          </a:solidFill>
                          <a:latin typeface="Arial"/>
                          <a:ea typeface="Arial"/>
                          <a:cs typeface="Arial"/>
                          <a:sym typeface="Arial"/>
                        </a:rPr>
                        <a:t>31</a:t>
                      </a:r>
                      <a:endParaRPr sz="1100" u="none" cap="none" strike="noStrike"/>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p>
                      <a:pPr indent="0" lvl="0" marL="0" marR="0" rtl="0" algn="l">
                        <a:spcBef>
                          <a:spcPts val="0"/>
                        </a:spcBef>
                        <a:spcAft>
                          <a:spcPts val="0"/>
                        </a:spcAft>
                        <a:buNone/>
                      </a:pP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p>
                      <a:pPr indent="0" lvl="0" marL="0" marR="0" rtl="0" algn="l">
                        <a:spcBef>
                          <a:spcPts val="0"/>
                        </a:spcBef>
                        <a:spcAft>
                          <a:spcPts val="0"/>
                        </a:spcAft>
                        <a:buNone/>
                      </a:pP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12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12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12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12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1076" name="Google Shape;1076;p11"/>
          <p:cNvSpPr/>
          <p:nvPr/>
        </p:nvSpPr>
        <p:spPr>
          <a:xfrm>
            <a:off x="180906" y="1552668"/>
            <a:ext cx="13554637" cy="55712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7" name="Google Shape;1077;p11"/>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187" name="Shape 187"/>
        <p:cNvGrpSpPr/>
        <p:nvPr/>
      </p:nvGrpSpPr>
      <p:grpSpPr>
        <a:xfrm>
          <a:off x="0" y="0"/>
          <a:ext cx="0" cy="0"/>
          <a:chOff x="0" y="0"/>
          <a:chExt cx="0" cy="0"/>
        </a:xfrm>
      </p:grpSpPr>
      <p:sp>
        <p:nvSpPr>
          <p:cNvPr id="188" name="Google Shape;188;p2"/>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i="0" lang="en-GB" sz="2100">
                <a:solidFill>
                  <a:srgbClr val="E5AC0D"/>
                </a:solidFill>
                <a:latin typeface="Raleway"/>
                <a:ea typeface="Raleway"/>
                <a:cs typeface="Raleway"/>
                <a:sym typeface="Raleway"/>
              </a:rPr>
              <a:t>November 2022</a:t>
            </a:r>
            <a:endParaRPr/>
          </a:p>
        </p:txBody>
      </p:sp>
      <p:cxnSp>
        <p:nvCxnSpPr>
          <p:cNvPr id="189" name="Google Shape;189;p2"/>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90" name="Google Shape;190;p2"/>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91" name="Google Shape;191;p2"/>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92" name="Google Shape;192;p2"/>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93" name="Google Shape;193;p2"/>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94" name="Google Shape;194;p2"/>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95" name="Google Shape;195;p2"/>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196" name="Google Shape;196;p2"/>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197" name="Google Shape;197;p2"/>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198" name="Google Shape;198;p2"/>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199" name="Google Shape;199;p2"/>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00" name="Google Shape;200;p2"/>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01" name="Google Shape;201;p2"/>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02" name="Google Shape;202;p2"/>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03" name="Google Shape;203;p2"/>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04" name="Google Shape;204;p2"/>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05" name="Google Shape;205;p2"/>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06" name="Google Shape;206;p2"/>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07" name="Google Shape;207;p2"/>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08" name="Google Shape;208;p2"/>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09" name="Google Shape;209;p2"/>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10" name="Google Shape;210;p2"/>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11" name="Google Shape;211;p2"/>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12" name="Google Shape;212;p2"/>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13" name="Google Shape;213;p2"/>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14" name="Google Shape;214;p2"/>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15" name="Google Shape;215;p2"/>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16" name="Google Shape;216;p2"/>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17" name="Google Shape;217;p2"/>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18" name="Google Shape;218;p2"/>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19" name="Google Shape;219;p2"/>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20" name="Google Shape;220;p2"/>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21" name="Google Shape;221;p2"/>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22" name="Google Shape;222;p2"/>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23" name="Google Shape;223;p2"/>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24" name="Google Shape;224;p2"/>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25" name="Google Shape;225;p2"/>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26" name="Google Shape;226;p2"/>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27" name="Google Shape;227;p2"/>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28" name="Google Shape;228;p2"/>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29" name="Google Shape;229;p2"/>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30" name="Google Shape;230;p2"/>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31" name="Google Shape;231;p2"/>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32" name="Google Shape;232;p2"/>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33" name="Google Shape;233;p2"/>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34" name="Google Shape;234;p2"/>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35" name="Google Shape;235;p2"/>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36" name="Google Shape;236;p2"/>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37" name="Google Shape;237;p2"/>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38" name="Google Shape;238;p2"/>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39" name="Google Shape;239;p2"/>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40" name="Google Shape;240;p2"/>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41" name="Google Shape;241;p2"/>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42" name="Google Shape;242;p2"/>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43" name="Google Shape;243;p2"/>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44" name="Google Shape;244;p2"/>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45" name="Google Shape;245;p2"/>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46" name="Google Shape;246;p2"/>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47" name="Google Shape;247;p2"/>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48" name="Google Shape;248;p2"/>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49" name="Google Shape;249;p2"/>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50" name="Google Shape;250;p2"/>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51" name="Google Shape;251;p2"/>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52" name="Google Shape;252;p2"/>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53" name="Google Shape;253;p2"/>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54" name="Google Shape;254;p2"/>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55" name="Google Shape;255;p2"/>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56" name="Google Shape;256;p2"/>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57" name="Google Shape;257;p2"/>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58" name="Google Shape;258;p2"/>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59" name="Google Shape;259;p2"/>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60" name="Google Shape;260;p2"/>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61" name="Google Shape;261;p2"/>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62" name="Google Shape;262;p2"/>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63" name="Google Shape;263;p2"/>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64" name="Google Shape;264;p2"/>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265" name="Google Shape;265;p2"/>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graphicFrame>
        <p:nvGraphicFramePr>
          <p:cNvPr id="266" name="Google Shape;266;p2"/>
          <p:cNvGraphicFramePr/>
          <p:nvPr/>
        </p:nvGraphicFramePr>
        <p:xfrm>
          <a:off x="220625" y="914399"/>
          <a:ext cx="3000000" cy="3000000"/>
        </p:xfrm>
        <a:graphic>
          <a:graphicData uri="http://schemas.openxmlformats.org/drawingml/2006/table">
            <a:tbl>
              <a:tblPr>
                <a:noFill/>
                <a:tableStyleId>{CE89E78C-C18E-4350-A34B-E958B0642ED0}</a:tableStyleId>
              </a:tblPr>
              <a:tblGrid>
                <a:gridCol w="1309550"/>
                <a:gridCol w="1329700"/>
                <a:gridCol w="1329700"/>
                <a:gridCol w="1329700"/>
                <a:gridCol w="1329700"/>
                <a:gridCol w="1329700"/>
                <a:gridCol w="1329700"/>
              </a:tblGrid>
              <a:tr h="974925">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p>
                      <a:pPr indent="0" lvl="0" marL="0" marR="0" rtl="0" algn="l">
                        <a:spcBef>
                          <a:spcPts val="0"/>
                        </a:spcBef>
                        <a:spcAft>
                          <a:spcPts val="0"/>
                        </a:spcAft>
                        <a:buNone/>
                      </a:pP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p>
                      <a:pPr indent="0" lvl="0" marL="0" marR="0" rtl="0" algn="l">
                        <a:spcBef>
                          <a:spcPts val="0"/>
                        </a:spcBef>
                        <a:spcAft>
                          <a:spcPts val="0"/>
                        </a:spcAft>
                        <a:buNone/>
                      </a:pP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lang="en-GB" sz="600">
                          <a:solidFill>
                            <a:srgbClr val="FFFFFF"/>
                          </a:solidFill>
                        </a:rPr>
                        <a:t>4</a:t>
                      </a:r>
                      <a:endParaRPr b="1" sz="600">
                        <a:solidFill>
                          <a:srgbClr val="FFFFFF"/>
                        </a:solidFill>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50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50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50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50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267" name="Google Shape;267;p2"/>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271" name="Shape 271"/>
        <p:cNvGrpSpPr/>
        <p:nvPr/>
      </p:nvGrpSpPr>
      <p:grpSpPr>
        <a:xfrm>
          <a:off x="0" y="0"/>
          <a:ext cx="0" cy="0"/>
          <a:chOff x="0" y="0"/>
          <a:chExt cx="0" cy="0"/>
        </a:xfrm>
      </p:grpSpPr>
      <p:sp>
        <p:nvSpPr>
          <p:cNvPr id="272" name="Google Shape;272;p3"/>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i="0" lang="en-GB" sz="2100">
                <a:solidFill>
                  <a:srgbClr val="E5AC0D"/>
                </a:solidFill>
                <a:latin typeface="Raleway"/>
                <a:ea typeface="Raleway"/>
                <a:cs typeface="Raleway"/>
                <a:sym typeface="Raleway"/>
              </a:rPr>
              <a:t>December 2022</a:t>
            </a:r>
            <a:endParaRPr/>
          </a:p>
        </p:txBody>
      </p:sp>
      <p:cxnSp>
        <p:nvCxnSpPr>
          <p:cNvPr id="273" name="Google Shape;273;p3"/>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74" name="Google Shape;274;p3"/>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75" name="Google Shape;275;p3"/>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76" name="Google Shape;276;p3"/>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77" name="Google Shape;277;p3"/>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78" name="Google Shape;278;p3"/>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79" name="Google Shape;279;p3"/>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80" name="Google Shape;280;p3"/>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81" name="Google Shape;281;p3"/>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82" name="Google Shape;282;p3"/>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83" name="Google Shape;283;p3"/>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84" name="Google Shape;284;p3"/>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85" name="Google Shape;285;p3"/>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86" name="Google Shape;286;p3"/>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87" name="Google Shape;287;p3"/>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88" name="Google Shape;288;p3"/>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89" name="Google Shape;289;p3"/>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90" name="Google Shape;290;p3"/>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91" name="Google Shape;291;p3"/>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92" name="Google Shape;292;p3"/>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93" name="Google Shape;293;p3"/>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94" name="Google Shape;294;p3"/>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95" name="Google Shape;295;p3"/>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296" name="Google Shape;296;p3"/>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297" name="Google Shape;297;p3"/>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298" name="Google Shape;298;p3"/>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299" name="Google Shape;299;p3"/>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00" name="Google Shape;300;p3"/>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01" name="Google Shape;301;p3"/>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02" name="Google Shape;302;p3"/>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03" name="Google Shape;303;p3"/>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04" name="Google Shape;304;p3"/>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05" name="Google Shape;305;p3"/>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06" name="Google Shape;306;p3"/>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07" name="Google Shape;307;p3"/>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08" name="Google Shape;308;p3"/>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09" name="Google Shape;309;p3"/>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10" name="Google Shape;310;p3"/>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11" name="Google Shape;311;p3"/>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12" name="Google Shape;312;p3"/>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13" name="Google Shape;313;p3"/>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14" name="Google Shape;314;p3"/>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15" name="Google Shape;315;p3"/>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16" name="Google Shape;316;p3"/>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17" name="Google Shape;317;p3"/>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18" name="Google Shape;318;p3"/>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19" name="Google Shape;319;p3"/>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20" name="Google Shape;320;p3"/>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21" name="Google Shape;321;p3"/>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22" name="Google Shape;322;p3"/>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23" name="Google Shape;323;p3"/>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24" name="Google Shape;324;p3"/>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25" name="Google Shape;325;p3"/>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26" name="Google Shape;326;p3"/>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27" name="Google Shape;327;p3"/>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28" name="Google Shape;328;p3"/>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29" name="Google Shape;329;p3"/>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30" name="Google Shape;330;p3"/>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31" name="Google Shape;331;p3"/>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32" name="Google Shape;332;p3"/>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33" name="Google Shape;333;p3"/>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34" name="Google Shape;334;p3"/>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35" name="Google Shape;335;p3"/>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36" name="Google Shape;336;p3"/>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37" name="Google Shape;337;p3"/>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38" name="Google Shape;338;p3"/>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39" name="Google Shape;339;p3"/>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40" name="Google Shape;340;p3"/>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41" name="Google Shape;341;p3"/>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42" name="Google Shape;342;p3"/>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43" name="Google Shape;343;p3"/>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44" name="Google Shape;344;p3"/>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45" name="Google Shape;345;p3"/>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46" name="Google Shape;346;p3"/>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47" name="Google Shape;347;p3"/>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48" name="Google Shape;348;p3"/>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349" name="Google Shape;349;p3"/>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350" name="Google Shape;350;p3"/>
          <p:cNvSpPr/>
          <p:nvPr/>
        </p:nvSpPr>
        <p:spPr>
          <a:xfrm>
            <a:off x="525463" y="1652588"/>
            <a:ext cx="97536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351" name="Google Shape;351;p3"/>
          <p:cNvGraphicFramePr/>
          <p:nvPr/>
        </p:nvGraphicFramePr>
        <p:xfrm>
          <a:off x="207471" y="924233"/>
          <a:ext cx="3000000" cy="3000000"/>
        </p:xfrm>
        <a:graphic>
          <a:graphicData uri="http://schemas.openxmlformats.org/drawingml/2006/table">
            <a:tbl>
              <a:tblPr>
                <a:noFill/>
                <a:tableStyleId>{CE89E78C-C18E-4350-A34B-E958B0642ED0}</a:tableStyleId>
              </a:tblPr>
              <a:tblGrid>
                <a:gridCol w="1311400"/>
                <a:gridCol w="1331575"/>
                <a:gridCol w="1331575"/>
                <a:gridCol w="1331575"/>
                <a:gridCol w="1331575"/>
                <a:gridCol w="1331575"/>
                <a:gridCol w="1331575"/>
              </a:tblGrid>
              <a:tr h="1054275">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br>
                        <a:rPr lang="en-GB" sz="1100" u="none" cap="none" strike="noStrike"/>
                      </a:b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51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51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51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51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352" name="Google Shape;352;p3"/>
          <p:cNvSpPr/>
          <p:nvPr/>
        </p:nvSpPr>
        <p:spPr>
          <a:xfrm>
            <a:off x="525462" y="1520316"/>
            <a:ext cx="13210081" cy="5481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3" name="Google Shape;353;p3"/>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357" name="Shape 357"/>
        <p:cNvGrpSpPr/>
        <p:nvPr/>
      </p:nvGrpSpPr>
      <p:grpSpPr>
        <a:xfrm>
          <a:off x="0" y="0"/>
          <a:ext cx="0" cy="0"/>
          <a:chOff x="0" y="0"/>
          <a:chExt cx="0" cy="0"/>
        </a:xfrm>
      </p:grpSpPr>
      <p:sp>
        <p:nvSpPr>
          <p:cNvPr id="358" name="Google Shape;358;p4"/>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i="0" lang="en-GB" sz="2100">
                <a:solidFill>
                  <a:srgbClr val="E5AC0D"/>
                </a:solidFill>
                <a:latin typeface="Raleway"/>
                <a:ea typeface="Raleway"/>
                <a:cs typeface="Raleway"/>
                <a:sym typeface="Raleway"/>
              </a:rPr>
              <a:t>January 2023</a:t>
            </a:r>
            <a:endParaRPr/>
          </a:p>
        </p:txBody>
      </p:sp>
      <p:cxnSp>
        <p:nvCxnSpPr>
          <p:cNvPr id="359" name="Google Shape;359;p4"/>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60" name="Google Shape;360;p4"/>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61" name="Google Shape;361;p4"/>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62" name="Google Shape;362;p4"/>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63" name="Google Shape;363;p4"/>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64" name="Google Shape;364;p4"/>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65" name="Google Shape;365;p4"/>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66" name="Google Shape;366;p4"/>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67" name="Google Shape;367;p4"/>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68" name="Google Shape;368;p4"/>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69" name="Google Shape;369;p4"/>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70" name="Google Shape;370;p4"/>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71" name="Google Shape;371;p4"/>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72" name="Google Shape;372;p4"/>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73" name="Google Shape;373;p4"/>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74" name="Google Shape;374;p4"/>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75" name="Google Shape;375;p4"/>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76" name="Google Shape;376;p4"/>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77" name="Google Shape;377;p4"/>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78" name="Google Shape;378;p4"/>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79" name="Google Shape;379;p4"/>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80" name="Google Shape;380;p4"/>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81" name="Google Shape;381;p4"/>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82" name="Google Shape;382;p4"/>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83" name="Google Shape;383;p4"/>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84" name="Google Shape;384;p4"/>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85" name="Google Shape;385;p4"/>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86" name="Google Shape;386;p4"/>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87" name="Google Shape;387;p4"/>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88" name="Google Shape;388;p4"/>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89" name="Google Shape;389;p4"/>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90" name="Google Shape;390;p4"/>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91" name="Google Shape;391;p4"/>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92" name="Google Shape;392;p4"/>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93" name="Google Shape;393;p4"/>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94" name="Google Shape;394;p4"/>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95" name="Google Shape;395;p4"/>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396" name="Google Shape;396;p4"/>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397" name="Google Shape;397;p4"/>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398" name="Google Shape;398;p4"/>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399" name="Google Shape;399;p4"/>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00" name="Google Shape;400;p4"/>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01" name="Google Shape;401;p4"/>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02" name="Google Shape;402;p4"/>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03" name="Google Shape;403;p4"/>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04" name="Google Shape;404;p4"/>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05" name="Google Shape;405;p4"/>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06" name="Google Shape;406;p4"/>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07" name="Google Shape;407;p4"/>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08" name="Google Shape;408;p4"/>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09" name="Google Shape;409;p4"/>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10" name="Google Shape;410;p4"/>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11" name="Google Shape;411;p4"/>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12" name="Google Shape;412;p4"/>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13" name="Google Shape;413;p4"/>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14" name="Google Shape;414;p4"/>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15" name="Google Shape;415;p4"/>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16" name="Google Shape;416;p4"/>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17" name="Google Shape;417;p4"/>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18" name="Google Shape;418;p4"/>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19" name="Google Shape;419;p4"/>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20" name="Google Shape;420;p4"/>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21" name="Google Shape;421;p4"/>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22" name="Google Shape;422;p4"/>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23" name="Google Shape;423;p4"/>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24" name="Google Shape;424;p4"/>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25" name="Google Shape;425;p4"/>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26" name="Google Shape;426;p4"/>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27" name="Google Shape;427;p4"/>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28" name="Google Shape;428;p4"/>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29" name="Google Shape;429;p4"/>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30" name="Google Shape;430;p4"/>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31" name="Google Shape;431;p4"/>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32" name="Google Shape;432;p4"/>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33" name="Google Shape;433;p4"/>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34" name="Google Shape;434;p4"/>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435" name="Google Shape;435;p4"/>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436" name="Google Shape;436;p4"/>
          <p:cNvSpPr/>
          <p:nvPr/>
        </p:nvSpPr>
        <p:spPr>
          <a:xfrm>
            <a:off x="525463" y="1652588"/>
            <a:ext cx="97536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7" name="Google Shape;437;p4"/>
          <p:cNvSpPr/>
          <p:nvPr/>
        </p:nvSpPr>
        <p:spPr>
          <a:xfrm>
            <a:off x="525462" y="1520316"/>
            <a:ext cx="13210081" cy="5481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438" name="Google Shape;438;p4"/>
          <p:cNvGraphicFramePr/>
          <p:nvPr/>
        </p:nvGraphicFramePr>
        <p:xfrm>
          <a:off x="292955" y="877114"/>
          <a:ext cx="3000000" cy="3000000"/>
        </p:xfrm>
        <a:graphic>
          <a:graphicData uri="http://schemas.openxmlformats.org/drawingml/2006/table">
            <a:tbl>
              <a:tblPr>
                <a:noFill/>
                <a:tableStyleId>{CE89E78C-C18E-4350-A34B-E958B0642ED0}</a:tableStyleId>
              </a:tblPr>
              <a:tblGrid>
                <a:gridCol w="1289450"/>
                <a:gridCol w="1309275"/>
                <a:gridCol w="1309275"/>
                <a:gridCol w="1309275"/>
                <a:gridCol w="1309275"/>
                <a:gridCol w="1309275"/>
                <a:gridCol w="1309275"/>
              </a:tblGrid>
              <a:tr h="1059500">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br>
                        <a:rPr lang="en-GB" sz="1100" u="none" cap="none" strike="noStrike"/>
                      </a:b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93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93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93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93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439" name="Google Shape;439;p4"/>
          <p:cNvSpPr/>
          <p:nvPr/>
        </p:nvSpPr>
        <p:spPr>
          <a:xfrm>
            <a:off x="525463" y="1501825"/>
            <a:ext cx="12977572" cy="5666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0" name="Google Shape;440;p4"/>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444" name="Shape 444"/>
        <p:cNvGrpSpPr/>
        <p:nvPr/>
      </p:nvGrpSpPr>
      <p:grpSpPr>
        <a:xfrm>
          <a:off x="0" y="0"/>
          <a:ext cx="0" cy="0"/>
          <a:chOff x="0" y="0"/>
          <a:chExt cx="0" cy="0"/>
        </a:xfrm>
      </p:grpSpPr>
      <p:sp>
        <p:nvSpPr>
          <p:cNvPr id="445" name="Google Shape;445;p5"/>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lang="en-GB" sz="2100">
                <a:solidFill>
                  <a:srgbClr val="E5AC0D"/>
                </a:solidFill>
                <a:latin typeface="Raleway"/>
                <a:ea typeface="Raleway"/>
                <a:cs typeface="Raleway"/>
                <a:sym typeface="Raleway"/>
              </a:rPr>
              <a:t>February</a:t>
            </a:r>
            <a:r>
              <a:rPr b="1" i="0" lang="en-GB" sz="2100">
                <a:solidFill>
                  <a:srgbClr val="E5AC0D"/>
                </a:solidFill>
                <a:latin typeface="Raleway"/>
                <a:ea typeface="Raleway"/>
                <a:cs typeface="Raleway"/>
                <a:sym typeface="Raleway"/>
              </a:rPr>
              <a:t> 2023</a:t>
            </a:r>
            <a:endParaRPr/>
          </a:p>
        </p:txBody>
      </p:sp>
      <p:cxnSp>
        <p:nvCxnSpPr>
          <p:cNvPr id="446" name="Google Shape;446;p5"/>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47" name="Google Shape;447;p5"/>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48" name="Google Shape;448;p5"/>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49" name="Google Shape;449;p5"/>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50" name="Google Shape;450;p5"/>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51" name="Google Shape;451;p5"/>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52" name="Google Shape;452;p5"/>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53" name="Google Shape;453;p5"/>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54" name="Google Shape;454;p5"/>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55" name="Google Shape;455;p5"/>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56" name="Google Shape;456;p5"/>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57" name="Google Shape;457;p5"/>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58" name="Google Shape;458;p5"/>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59" name="Google Shape;459;p5"/>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60" name="Google Shape;460;p5"/>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61" name="Google Shape;461;p5"/>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62" name="Google Shape;462;p5"/>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63" name="Google Shape;463;p5"/>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64" name="Google Shape;464;p5"/>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65" name="Google Shape;465;p5"/>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66" name="Google Shape;466;p5"/>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67" name="Google Shape;467;p5"/>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68" name="Google Shape;468;p5"/>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69" name="Google Shape;469;p5"/>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70" name="Google Shape;470;p5"/>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71" name="Google Shape;471;p5"/>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72" name="Google Shape;472;p5"/>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73" name="Google Shape;473;p5"/>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74" name="Google Shape;474;p5"/>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75" name="Google Shape;475;p5"/>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76" name="Google Shape;476;p5"/>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77" name="Google Shape;477;p5"/>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78" name="Google Shape;478;p5"/>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79" name="Google Shape;479;p5"/>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80" name="Google Shape;480;p5"/>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81" name="Google Shape;481;p5"/>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82" name="Google Shape;482;p5"/>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83" name="Google Shape;483;p5"/>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84" name="Google Shape;484;p5"/>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85" name="Google Shape;485;p5"/>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86" name="Google Shape;486;p5"/>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87" name="Google Shape;487;p5"/>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88" name="Google Shape;488;p5"/>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89" name="Google Shape;489;p5"/>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90" name="Google Shape;490;p5"/>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91" name="Google Shape;491;p5"/>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92" name="Google Shape;492;p5"/>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93" name="Google Shape;493;p5"/>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94" name="Google Shape;494;p5"/>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95" name="Google Shape;495;p5"/>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496" name="Google Shape;496;p5"/>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497" name="Google Shape;497;p5"/>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498" name="Google Shape;498;p5"/>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499" name="Google Shape;499;p5"/>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00" name="Google Shape;500;p5"/>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01" name="Google Shape;501;p5"/>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02" name="Google Shape;502;p5"/>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03" name="Google Shape;503;p5"/>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04" name="Google Shape;504;p5"/>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05" name="Google Shape;505;p5"/>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06" name="Google Shape;506;p5"/>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07" name="Google Shape;507;p5"/>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08" name="Google Shape;508;p5"/>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09" name="Google Shape;509;p5"/>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10" name="Google Shape;510;p5"/>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11" name="Google Shape;511;p5"/>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12" name="Google Shape;512;p5"/>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13" name="Google Shape;513;p5"/>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14" name="Google Shape;514;p5"/>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15" name="Google Shape;515;p5"/>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16" name="Google Shape;516;p5"/>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17" name="Google Shape;517;p5"/>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18" name="Google Shape;518;p5"/>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19" name="Google Shape;519;p5"/>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20" name="Google Shape;520;p5"/>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21" name="Google Shape;521;p5"/>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522" name="Google Shape;522;p5"/>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523" name="Google Shape;523;p5"/>
          <p:cNvSpPr/>
          <p:nvPr/>
        </p:nvSpPr>
        <p:spPr>
          <a:xfrm>
            <a:off x="525463" y="1652588"/>
            <a:ext cx="97536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4" name="Google Shape;524;p5"/>
          <p:cNvSpPr/>
          <p:nvPr/>
        </p:nvSpPr>
        <p:spPr>
          <a:xfrm>
            <a:off x="525462" y="1520316"/>
            <a:ext cx="13210081" cy="5481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5" name="Google Shape;525;p5"/>
          <p:cNvSpPr/>
          <p:nvPr/>
        </p:nvSpPr>
        <p:spPr>
          <a:xfrm>
            <a:off x="525463" y="1501825"/>
            <a:ext cx="12977572" cy="5666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526" name="Google Shape;526;p5"/>
          <p:cNvGraphicFramePr/>
          <p:nvPr/>
        </p:nvGraphicFramePr>
        <p:xfrm>
          <a:off x="220628" y="934065"/>
          <a:ext cx="3000000" cy="3000000"/>
        </p:xfrm>
        <a:graphic>
          <a:graphicData uri="http://schemas.openxmlformats.org/drawingml/2006/table">
            <a:tbl>
              <a:tblPr>
                <a:noFill/>
                <a:tableStyleId>{CE89E78C-C18E-4350-A34B-E958B0642ED0}</a:tableStyleId>
              </a:tblPr>
              <a:tblGrid>
                <a:gridCol w="1299875"/>
                <a:gridCol w="1319875"/>
                <a:gridCol w="1319875"/>
                <a:gridCol w="1319875"/>
                <a:gridCol w="1319875"/>
                <a:gridCol w="1319875"/>
                <a:gridCol w="1319875"/>
              </a:tblGrid>
              <a:tr h="971825">
                <a:tc>
                  <a:txBody>
                    <a:bodyPr/>
                    <a:lstStyle/>
                    <a:p>
                      <a:pPr indent="0" lvl="0" marL="0" marR="0" rtl="0" algn="ctr">
                        <a:spcBef>
                          <a:spcPts val="0"/>
                        </a:spcBef>
                        <a:spcAft>
                          <a:spcPts val="0"/>
                        </a:spcAft>
                        <a:buNone/>
                      </a:pPr>
                      <a:r>
                        <a:rPr b="1" i="0" lang="en-GB" sz="600" u="none" cap="none" strike="noStrike">
                          <a:solidFill>
                            <a:srgbClr val="9E9E9E"/>
                          </a:solidFill>
                          <a:latin typeface="Arial"/>
                          <a:ea typeface="Arial"/>
                          <a:cs typeface="Arial"/>
                          <a:sym typeface="Arial"/>
                        </a:rPr>
                        <a:t>30</a:t>
                      </a:r>
                      <a:endParaRPr sz="1100" u="none" cap="none" strike="noStrike"/>
                    </a:p>
                    <a:p>
                      <a:pPr indent="0" lvl="0" marL="0" marR="0" rtl="0" algn="l">
                        <a:spcBef>
                          <a:spcPts val="0"/>
                        </a:spcBef>
                        <a:spcAft>
                          <a:spcPts val="0"/>
                        </a:spcAft>
                        <a:buNone/>
                      </a:pPr>
                      <a:br>
                        <a:rPr lang="en-GB" sz="1100" u="none" cap="none" strike="noStrike"/>
                      </a:br>
                      <a:endParaRPr sz="1100" u="none" cap="none" strike="noStrike"/>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9E9E9E"/>
                          </a:solidFill>
                          <a:latin typeface="Arial"/>
                          <a:ea typeface="Arial"/>
                          <a:cs typeface="Arial"/>
                          <a:sym typeface="Arial"/>
                        </a:rPr>
                        <a:t>31</a:t>
                      </a:r>
                      <a:endParaRPr sz="1100" u="none" cap="none" strike="noStrike"/>
                    </a:p>
                    <a:p>
                      <a:pPr indent="0" lvl="0" marL="0" marR="0" rtl="0" algn="l">
                        <a:spcBef>
                          <a:spcPts val="0"/>
                        </a:spcBef>
                        <a:spcAft>
                          <a:spcPts val="0"/>
                        </a:spcAft>
                        <a:buNone/>
                      </a:pP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p>
                      <a:pPr indent="0" lvl="0" marL="0" marR="0" rtl="0" algn="l">
                        <a:spcBef>
                          <a:spcPts val="0"/>
                        </a:spcBef>
                        <a:spcAft>
                          <a:spcPts val="0"/>
                        </a:spcAft>
                        <a:buNone/>
                      </a:pP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23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23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23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23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527" name="Google Shape;527;p5"/>
          <p:cNvSpPr/>
          <p:nvPr/>
        </p:nvSpPr>
        <p:spPr>
          <a:xfrm>
            <a:off x="176890" y="1792970"/>
            <a:ext cx="13665577" cy="603924"/>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8" name="Google Shape;528;p5"/>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532" name="Shape 532"/>
        <p:cNvGrpSpPr/>
        <p:nvPr/>
      </p:nvGrpSpPr>
      <p:grpSpPr>
        <a:xfrm>
          <a:off x="0" y="0"/>
          <a:ext cx="0" cy="0"/>
          <a:chOff x="0" y="0"/>
          <a:chExt cx="0" cy="0"/>
        </a:xfrm>
      </p:grpSpPr>
      <p:sp>
        <p:nvSpPr>
          <p:cNvPr id="533" name="Google Shape;533;p6"/>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lang="en-GB" sz="2100">
                <a:solidFill>
                  <a:srgbClr val="E5AC0D"/>
                </a:solidFill>
                <a:latin typeface="Raleway"/>
                <a:ea typeface="Raleway"/>
                <a:cs typeface="Raleway"/>
                <a:sym typeface="Raleway"/>
              </a:rPr>
              <a:t>March</a:t>
            </a:r>
            <a:r>
              <a:rPr b="1" i="0" lang="en-GB" sz="2100">
                <a:solidFill>
                  <a:srgbClr val="E5AC0D"/>
                </a:solidFill>
                <a:latin typeface="Raleway"/>
                <a:ea typeface="Raleway"/>
                <a:cs typeface="Raleway"/>
                <a:sym typeface="Raleway"/>
              </a:rPr>
              <a:t> 2023</a:t>
            </a:r>
            <a:endParaRPr/>
          </a:p>
        </p:txBody>
      </p:sp>
      <p:cxnSp>
        <p:nvCxnSpPr>
          <p:cNvPr id="534" name="Google Shape;534;p6"/>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35" name="Google Shape;535;p6"/>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36" name="Google Shape;536;p6"/>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37" name="Google Shape;537;p6"/>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38" name="Google Shape;538;p6"/>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39" name="Google Shape;539;p6"/>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40" name="Google Shape;540;p6"/>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41" name="Google Shape;541;p6"/>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42" name="Google Shape;542;p6"/>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43" name="Google Shape;543;p6"/>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44" name="Google Shape;544;p6"/>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45" name="Google Shape;545;p6"/>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46" name="Google Shape;546;p6"/>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47" name="Google Shape;547;p6"/>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48" name="Google Shape;548;p6"/>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49" name="Google Shape;549;p6"/>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50" name="Google Shape;550;p6"/>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51" name="Google Shape;551;p6"/>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52" name="Google Shape;552;p6"/>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53" name="Google Shape;553;p6"/>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54" name="Google Shape;554;p6"/>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55" name="Google Shape;555;p6"/>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56" name="Google Shape;556;p6"/>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57" name="Google Shape;557;p6"/>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58" name="Google Shape;558;p6"/>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59" name="Google Shape;559;p6"/>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60" name="Google Shape;560;p6"/>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61" name="Google Shape;561;p6"/>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62" name="Google Shape;562;p6"/>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63" name="Google Shape;563;p6"/>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64" name="Google Shape;564;p6"/>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65" name="Google Shape;565;p6"/>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66" name="Google Shape;566;p6"/>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67" name="Google Shape;567;p6"/>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68" name="Google Shape;568;p6"/>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69" name="Google Shape;569;p6"/>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70" name="Google Shape;570;p6"/>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71" name="Google Shape;571;p6"/>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72" name="Google Shape;572;p6"/>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73" name="Google Shape;573;p6"/>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74" name="Google Shape;574;p6"/>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75" name="Google Shape;575;p6"/>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76" name="Google Shape;576;p6"/>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77" name="Google Shape;577;p6"/>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78" name="Google Shape;578;p6"/>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79" name="Google Shape;579;p6"/>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80" name="Google Shape;580;p6"/>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81" name="Google Shape;581;p6"/>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82" name="Google Shape;582;p6"/>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83" name="Google Shape;583;p6"/>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84" name="Google Shape;584;p6"/>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85" name="Google Shape;585;p6"/>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86" name="Google Shape;586;p6"/>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87" name="Google Shape;587;p6"/>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88" name="Google Shape;588;p6"/>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89" name="Google Shape;589;p6"/>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90" name="Google Shape;590;p6"/>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91" name="Google Shape;591;p6"/>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92" name="Google Shape;592;p6"/>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93" name="Google Shape;593;p6"/>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94" name="Google Shape;594;p6"/>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95" name="Google Shape;595;p6"/>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596" name="Google Shape;596;p6"/>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597" name="Google Shape;597;p6"/>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598" name="Google Shape;598;p6"/>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599" name="Google Shape;599;p6"/>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00" name="Google Shape;600;p6"/>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01" name="Google Shape;601;p6"/>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02" name="Google Shape;602;p6"/>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03" name="Google Shape;603;p6"/>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04" name="Google Shape;604;p6"/>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05" name="Google Shape;605;p6"/>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06" name="Google Shape;606;p6"/>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07" name="Google Shape;607;p6"/>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08" name="Google Shape;608;p6"/>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09" name="Google Shape;609;p6"/>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610" name="Google Shape;610;p6"/>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611" name="Google Shape;611;p6"/>
          <p:cNvSpPr/>
          <p:nvPr/>
        </p:nvSpPr>
        <p:spPr>
          <a:xfrm>
            <a:off x="525463" y="1652588"/>
            <a:ext cx="97536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2" name="Google Shape;612;p6"/>
          <p:cNvSpPr/>
          <p:nvPr/>
        </p:nvSpPr>
        <p:spPr>
          <a:xfrm>
            <a:off x="525462" y="1520316"/>
            <a:ext cx="13210081" cy="5481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3" name="Google Shape;613;p6"/>
          <p:cNvSpPr/>
          <p:nvPr/>
        </p:nvSpPr>
        <p:spPr>
          <a:xfrm>
            <a:off x="525463" y="1501825"/>
            <a:ext cx="12977572" cy="5666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4" name="Google Shape;614;p6"/>
          <p:cNvSpPr/>
          <p:nvPr/>
        </p:nvSpPr>
        <p:spPr>
          <a:xfrm>
            <a:off x="176890" y="1792970"/>
            <a:ext cx="13665577" cy="603924"/>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615" name="Google Shape;615;p6"/>
          <p:cNvGraphicFramePr/>
          <p:nvPr/>
        </p:nvGraphicFramePr>
        <p:xfrm>
          <a:off x="207471" y="877249"/>
          <a:ext cx="3000000" cy="3000000"/>
        </p:xfrm>
        <a:graphic>
          <a:graphicData uri="http://schemas.openxmlformats.org/drawingml/2006/table">
            <a:tbl>
              <a:tblPr>
                <a:noFill/>
                <a:tableStyleId>{CE89E78C-C18E-4350-A34B-E958B0642ED0}</a:tableStyleId>
              </a:tblPr>
              <a:tblGrid>
                <a:gridCol w="1301250"/>
                <a:gridCol w="1321275"/>
                <a:gridCol w="1321275"/>
                <a:gridCol w="1321275"/>
                <a:gridCol w="1321275"/>
                <a:gridCol w="1321275"/>
                <a:gridCol w="1321275"/>
              </a:tblGrid>
              <a:tr h="981450">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p>
                      <a:pPr indent="0" lvl="0" marL="0" marR="0" rtl="0" algn="l">
                        <a:spcBef>
                          <a:spcPts val="0"/>
                        </a:spcBef>
                        <a:spcAft>
                          <a:spcPts val="0"/>
                        </a:spcAft>
                        <a:buNone/>
                      </a:pP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607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607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607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6077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616" name="Google Shape;616;p6"/>
          <p:cNvSpPr/>
          <p:nvPr/>
        </p:nvSpPr>
        <p:spPr>
          <a:xfrm>
            <a:off x="127133" y="1507017"/>
            <a:ext cx="13676336" cy="5557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617" name="Google Shape;617;p6"/>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621" name="Shape 621"/>
        <p:cNvGrpSpPr/>
        <p:nvPr/>
      </p:nvGrpSpPr>
      <p:grpSpPr>
        <a:xfrm>
          <a:off x="0" y="0"/>
          <a:ext cx="0" cy="0"/>
          <a:chOff x="0" y="0"/>
          <a:chExt cx="0" cy="0"/>
        </a:xfrm>
      </p:grpSpPr>
      <p:sp>
        <p:nvSpPr>
          <p:cNvPr id="622" name="Google Shape;622;p7"/>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i="0" lang="en-GB" sz="2100">
                <a:solidFill>
                  <a:srgbClr val="E5AC0D"/>
                </a:solidFill>
                <a:latin typeface="Raleway"/>
                <a:ea typeface="Raleway"/>
                <a:cs typeface="Raleway"/>
                <a:sym typeface="Raleway"/>
              </a:rPr>
              <a:t>April 2023</a:t>
            </a:r>
            <a:endParaRPr/>
          </a:p>
        </p:txBody>
      </p:sp>
      <p:cxnSp>
        <p:nvCxnSpPr>
          <p:cNvPr id="623" name="Google Shape;623;p7"/>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24" name="Google Shape;624;p7"/>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25" name="Google Shape;625;p7"/>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26" name="Google Shape;626;p7"/>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27" name="Google Shape;627;p7"/>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28" name="Google Shape;628;p7"/>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29" name="Google Shape;629;p7"/>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30" name="Google Shape;630;p7"/>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31" name="Google Shape;631;p7"/>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32" name="Google Shape;632;p7"/>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33" name="Google Shape;633;p7"/>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34" name="Google Shape;634;p7"/>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35" name="Google Shape;635;p7"/>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36" name="Google Shape;636;p7"/>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37" name="Google Shape;637;p7"/>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38" name="Google Shape;638;p7"/>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39" name="Google Shape;639;p7"/>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40" name="Google Shape;640;p7"/>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41" name="Google Shape;641;p7"/>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42" name="Google Shape;642;p7"/>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43" name="Google Shape;643;p7"/>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44" name="Google Shape;644;p7"/>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45" name="Google Shape;645;p7"/>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46" name="Google Shape;646;p7"/>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47" name="Google Shape;647;p7"/>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48" name="Google Shape;648;p7"/>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49" name="Google Shape;649;p7"/>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50" name="Google Shape;650;p7"/>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51" name="Google Shape;651;p7"/>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52" name="Google Shape;652;p7"/>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53" name="Google Shape;653;p7"/>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54" name="Google Shape;654;p7"/>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55" name="Google Shape;655;p7"/>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56" name="Google Shape;656;p7"/>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57" name="Google Shape;657;p7"/>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58" name="Google Shape;658;p7"/>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59" name="Google Shape;659;p7"/>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60" name="Google Shape;660;p7"/>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61" name="Google Shape;661;p7"/>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62" name="Google Shape;662;p7"/>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63" name="Google Shape;663;p7"/>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64" name="Google Shape;664;p7"/>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65" name="Google Shape;665;p7"/>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66" name="Google Shape;666;p7"/>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67" name="Google Shape;667;p7"/>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68" name="Google Shape;668;p7"/>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69" name="Google Shape;669;p7"/>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70" name="Google Shape;670;p7"/>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71" name="Google Shape;671;p7"/>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72" name="Google Shape;672;p7"/>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73" name="Google Shape;673;p7"/>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74" name="Google Shape;674;p7"/>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75" name="Google Shape;675;p7"/>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76" name="Google Shape;676;p7"/>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77" name="Google Shape;677;p7"/>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78" name="Google Shape;678;p7"/>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79" name="Google Shape;679;p7"/>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80" name="Google Shape;680;p7"/>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81" name="Google Shape;681;p7"/>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82" name="Google Shape;682;p7"/>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83" name="Google Shape;683;p7"/>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84" name="Google Shape;684;p7"/>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85" name="Google Shape;685;p7"/>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86" name="Google Shape;686;p7"/>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87" name="Google Shape;687;p7"/>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88" name="Google Shape;688;p7"/>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89" name="Google Shape;689;p7"/>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90" name="Google Shape;690;p7"/>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91" name="Google Shape;691;p7"/>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92" name="Google Shape;692;p7"/>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93" name="Google Shape;693;p7"/>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94" name="Google Shape;694;p7"/>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695" name="Google Shape;695;p7"/>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696" name="Google Shape;696;p7"/>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697" name="Google Shape;697;p7"/>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698" name="Google Shape;698;p7"/>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699" name="Google Shape;699;p7"/>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700" name="Google Shape;700;p7"/>
          <p:cNvSpPr/>
          <p:nvPr/>
        </p:nvSpPr>
        <p:spPr>
          <a:xfrm>
            <a:off x="525463" y="1652588"/>
            <a:ext cx="97536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1" name="Google Shape;701;p7"/>
          <p:cNvSpPr/>
          <p:nvPr/>
        </p:nvSpPr>
        <p:spPr>
          <a:xfrm>
            <a:off x="525462" y="1520316"/>
            <a:ext cx="13210081" cy="5481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2" name="Google Shape;702;p7"/>
          <p:cNvSpPr/>
          <p:nvPr/>
        </p:nvSpPr>
        <p:spPr>
          <a:xfrm>
            <a:off x="525463" y="1501825"/>
            <a:ext cx="12977572" cy="5666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3" name="Google Shape;703;p7"/>
          <p:cNvSpPr/>
          <p:nvPr/>
        </p:nvSpPr>
        <p:spPr>
          <a:xfrm>
            <a:off x="176890" y="1792970"/>
            <a:ext cx="13665577" cy="603924"/>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4" name="Google Shape;704;p7"/>
          <p:cNvSpPr/>
          <p:nvPr/>
        </p:nvSpPr>
        <p:spPr>
          <a:xfrm>
            <a:off x="127133" y="1507017"/>
            <a:ext cx="13676336" cy="5557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705" name="Google Shape;705;p7"/>
          <p:cNvGraphicFramePr/>
          <p:nvPr/>
        </p:nvGraphicFramePr>
        <p:xfrm>
          <a:off x="220623" y="934066"/>
          <a:ext cx="3000000" cy="3000000"/>
        </p:xfrm>
        <a:graphic>
          <a:graphicData uri="http://schemas.openxmlformats.org/drawingml/2006/table">
            <a:tbl>
              <a:tblPr>
                <a:noFill/>
                <a:tableStyleId>{CE89E78C-C18E-4350-A34B-E958B0642ED0}</a:tableStyleId>
              </a:tblPr>
              <a:tblGrid>
                <a:gridCol w="1309550"/>
                <a:gridCol w="1329700"/>
                <a:gridCol w="1329700"/>
                <a:gridCol w="1329700"/>
                <a:gridCol w="1329700"/>
                <a:gridCol w="1329700"/>
                <a:gridCol w="1329700"/>
              </a:tblGrid>
              <a:tr h="879000">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790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790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790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79000">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706" name="Google Shape;706;p7"/>
          <p:cNvSpPr/>
          <p:nvPr/>
        </p:nvSpPr>
        <p:spPr>
          <a:xfrm>
            <a:off x="73720" y="1698625"/>
            <a:ext cx="13763639"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07" name="Google Shape;707;p7"/>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711" name="Shape 711"/>
        <p:cNvGrpSpPr/>
        <p:nvPr/>
      </p:nvGrpSpPr>
      <p:grpSpPr>
        <a:xfrm>
          <a:off x="0" y="0"/>
          <a:ext cx="0" cy="0"/>
          <a:chOff x="0" y="0"/>
          <a:chExt cx="0" cy="0"/>
        </a:xfrm>
      </p:grpSpPr>
      <p:sp>
        <p:nvSpPr>
          <p:cNvPr id="712" name="Google Shape;712;p8"/>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lang="en-GB" sz="2100">
                <a:solidFill>
                  <a:srgbClr val="E5AC0D"/>
                </a:solidFill>
                <a:latin typeface="Raleway"/>
                <a:ea typeface="Raleway"/>
                <a:cs typeface="Raleway"/>
                <a:sym typeface="Raleway"/>
              </a:rPr>
              <a:t>May</a:t>
            </a:r>
            <a:r>
              <a:rPr b="1" i="0" lang="en-GB" sz="2100">
                <a:solidFill>
                  <a:srgbClr val="E5AC0D"/>
                </a:solidFill>
                <a:latin typeface="Raleway"/>
                <a:ea typeface="Raleway"/>
                <a:cs typeface="Raleway"/>
                <a:sym typeface="Raleway"/>
              </a:rPr>
              <a:t> 2023</a:t>
            </a:r>
            <a:endParaRPr/>
          </a:p>
        </p:txBody>
      </p:sp>
      <p:cxnSp>
        <p:nvCxnSpPr>
          <p:cNvPr id="713" name="Google Shape;713;p8"/>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14" name="Google Shape;714;p8"/>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15" name="Google Shape;715;p8"/>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16" name="Google Shape;716;p8"/>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17" name="Google Shape;717;p8"/>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18" name="Google Shape;718;p8"/>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19" name="Google Shape;719;p8"/>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20" name="Google Shape;720;p8"/>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21" name="Google Shape;721;p8"/>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22" name="Google Shape;722;p8"/>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23" name="Google Shape;723;p8"/>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24" name="Google Shape;724;p8"/>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25" name="Google Shape;725;p8"/>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26" name="Google Shape;726;p8"/>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27" name="Google Shape;727;p8"/>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28" name="Google Shape;728;p8"/>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29" name="Google Shape;729;p8"/>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30" name="Google Shape;730;p8"/>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31" name="Google Shape;731;p8"/>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32" name="Google Shape;732;p8"/>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33" name="Google Shape;733;p8"/>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34" name="Google Shape;734;p8"/>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35" name="Google Shape;735;p8"/>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36" name="Google Shape;736;p8"/>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37" name="Google Shape;737;p8"/>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38" name="Google Shape;738;p8"/>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39" name="Google Shape;739;p8"/>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40" name="Google Shape;740;p8"/>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41" name="Google Shape;741;p8"/>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42" name="Google Shape;742;p8"/>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43" name="Google Shape;743;p8"/>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44" name="Google Shape;744;p8"/>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45" name="Google Shape;745;p8"/>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46" name="Google Shape;746;p8"/>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47" name="Google Shape;747;p8"/>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48" name="Google Shape;748;p8"/>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49" name="Google Shape;749;p8"/>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50" name="Google Shape;750;p8"/>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51" name="Google Shape;751;p8"/>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52" name="Google Shape;752;p8"/>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53" name="Google Shape;753;p8"/>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54" name="Google Shape;754;p8"/>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55" name="Google Shape;755;p8"/>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56" name="Google Shape;756;p8"/>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57" name="Google Shape;757;p8"/>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58" name="Google Shape;758;p8"/>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59" name="Google Shape;759;p8"/>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60" name="Google Shape;760;p8"/>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61" name="Google Shape;761;p8"/>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62" name="Google Shape;762;p8"/>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63" name="Google Shape;763;p8"/>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64" name="Google Shape;764;p8"/>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65" name="Google Shape;765;p8"/>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66" name="Google Shape;766;p8"/>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67" name="Google Shape;767;p8"/>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68" name="Google Shape;768;p8"/>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69" name="Google Shape;769;p8"/>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70" name="Google Shape;770;p8"/>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71" name="Google Shape;771;p8"/>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72" name="Google Shape;772;p8"/>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73" name="Google Shape;773;p8"/>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74" name="Google Shape;774;p8"/>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75" name="Google Shape;775;p8"/>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76" name="Google Shape;776;p8"/>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77" name="Google Shape;777;p8"/>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78" name="Google Shape;778;p8"/>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79" name="Google Shape;779;p8"/>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80" name="Google Shape;780;p8"/>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81" name="Google Shape;781;p8"/>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82" name="Google Shape;782;p8"/>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83" name="Google Shape;783;p8"/>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84" name="Google Shape;784;p8"/>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785" name="Google Shape;785;p8"/>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786" name="Google Shape;786;p8"/>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787" name="Google Shape;787;p8"/>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788" name="Google Shape;788;p8"/>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789" name="Google Shape;789;p8"/>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790" name="Google Shape;790;p8"/>
          <p:cNvSpPr/>
          <p:nvPr/>
        </p:nvSpPr>
        <p:spPr>
          <a:xfrm>
            <a:off x="525463" y="1652588"/>
            <a:ext cx="97536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1" name="Google Shape;791;p8"/>
          <p:cNvSpPr/>
          <p:nvPr/>
        </p:nvSpPr>
        <p:spPr>
          <a:xfrm>
            <a:off x="525462" y="1520316"/>
            <a:ext cx="13210081" cy="5481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2" name="Google Shape;792;p8"/>
          <p:cNvSpPr/>
          <p:nvPr/>
        </p:nvSpPr>
        <p:spPr>
          <a:xfrm>
            <a:off x="525463" y="1501825"/>
            <a:ext cx="12977572" cy="5666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3" name="Google Shape;793;p8"/>
          <p:cNvSpPr/>
          <p:nvPr/>
        </p:nvSpPr>
        <p:spPr>
          <a:xfrm>
            <a:off x="176890" y="1792970"/>
            <a:ext cx="13665577" cy="603924"/>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4" name="Google Shape;794;p8"/>
          <p:cNvSpPr/>
          <p:nvPr/>
        </p:nvSpPr>
        <p:spPr>
          <a:xfrm>
            <a:off x="127133" y="1507017"/>
            <a:ext cx="13676336" cy="5557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5" name="Google Shape;795;p8"/>
          <p:cNvSpPr/>
          <p:nvPr/>
        </p:nvSpPr>
        <p:spPr>
          <a:xfrm>
            <a:off x="73720" y="1698625"/>
            <a:ext cx="13763639"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796" name="Google Shape;796;p8"/>
          <p:cNvGraphicFramePr/>
          <p:nvPr/>
        </p:nvGraphicFramePr>
        <p:xfrm>
          <a:off x="201550" y="962702"/>
          <a:ext cx="3000000" cy="3000000"/>
        </p:xfrm>
        <a:graphic>
          <a:graphicData uri="http://schemas.openxmlformats.org/drawingml/2006/table">
            <a:tbl>
              <a:tblPr>
                <a:noFill/>
                <a:tableStyleId>{CE89E78C-C18E-4350-A34B-E958B0642ED0}</a:tableStyleId>
              </a:tblPr>
              <a:tblGrid>
                <a:gridCol w="1309550"/>
                <a:gridCol w="1329700"/>
                <a:gridCol w="1329700"/>
                <a:gridCol w="1329700"/>
                <a:gridCol w="1329700"/>
                <a:gridCol w="1329700"/>
                <a:gridCol w="1329700"/>
              </a:tblGrid>
              <a:tr h="8507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p>
                      <a:pPr indent="0" lvl="0" marL="0" marR="0" rtl="0" algn="l">
                        <a:spcBef>
                          <a:spcPts val="0"/>
                        </a:spcBef>
                        <a:spcAft>
                          <a:spcPts val="0"/>
                        </a:spcAft>
                        <a:buNone/>
                      </a:pP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07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07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07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507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797" name="Google Shape;797;p8"/>
          <p:cNvSpPr/>
          <p:nvPr/>
        </p:nvSpPr>
        <p:spPr>
          <a:xfrm>
            <a:off x="54648" y="1680109"/>
            <a:ext cx="13763635" cy="57317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8" name="Google Shape;798;p8"/>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4776"/>
        </a:solidFill>
      </p:bgPr>
    </p:bg>
    <p:spTree>
      <p:nvGrpSpPr>
        <p:cNvPr id="802" name="Shape 802"/>
        <p:cNvGrpSpPr/>
        <p:nvPr/>
      </p:nvGrpSpPr>
      <p:grpSpPr>
        <a:xfrm>
          <a:off x="0" y="0"/>
          <a:ext cx="0" cy="0"/>
          <a:chOff x="0" y="0"/>
          <a:chExt cx="0" cy="0"/>
        </a:xfrm>
      </p:grpSpPr>
      <p:sp>
        <p:nvSpPr>
          <p:cNvPr id="803" name="Google Shape;803;p9"/>
          <p:cNvSpPr txBox="1"/>
          <p:nvPr/>
        </p:nvSpPr>
        <p:spPr>
          <a:xfrm>
            <a:off x="207472" y="367553"/>
            <a:ext cx="2976918" cy="314325"/>
          </a:xfrm>
          <a:prstGeom prst="rect">
            <a:avLst/>
          </a:prstGeom>
          <a:noFill/>
          <a:ln>
            <a:noFill/>
          </a:ln>
        </p:spPr>
        <p:txBody>
          <a:bodyPr anchorCtr="0" anchor="t" bIns="0" lIns="0" spcFirstLastPara="1" rIns="0" wrap="square" tIns="28800">
            <a:noAutofit/>
          </a:bodyPr>
          <a:lstStyle/>
          <a:p>
            <a:pPr indent="0" lvl="0" marL="0" marR="0" rtl="0" algn="l">
              <a:lnSpc>
                <a:spcPct val="120000"/>
              </a:lnSpc>
              <a:spcBef>
                <a:spcPts val="0"/>
              </a:spcBef>
              <a:spcAft>
                <a:spcPts val="0"/>
              </a:spcAft>
              <a:buNone/>
            </a:pPr>
            <a:r>
              <a:rPr b="1" i="0" lang="en-GB" sz="2100">
                <a:solidFill>
                  <a:srgbClr val="E5AC0D"/>
                </a:solidFill>
                <a:latin typeface="Raleway"/>
                <a:ea typeface="Raleway"/>
                <a:cs typeface="Raleway"/>
                <a:sym typeface="Raleway"/>
              </a:rPr>
              <a:t>June 2023</a:t>
            </a:r>
            <a:endParaRPr/>
          </a:p>
        </p:txBody>
      </p:sp>
      <p:cxnSp>
        <p:nvCxnSpPr>
          <p:cNvPr id="804" name="Google Shape;804;p9"/>
          <p:cNvCxnSpPr/>
          <p:nvPr/>
        </p:nvCxnSpPr>
        <p:spPr>
          <a:xfrm>
            <a:off x="96563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05" name="Google Shape;805;p9"/>
          <p:cNvCxnSpPr/>
          <p:nvPr/>
        </p:nvCxnSpPr>
        <p:spPr>
          <a:xfrm>
            <a:off x="95876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06" name="Google Shape;806;p9"/>
          <p:cNvCxnSpPr/>
          <p:nvPr/>
        </p:nvCxnSpPr>
        <p:spPr>
          <a:xfrm>
            <a:off x="95083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07" name="Google Shape;807;p9"/>
          <p:cNvCxnSpPr/>
          <p:nvPr/>
        </p:nvCxnSpPr>
        <p:spPr>
          <a:xfrm>
            <a:off x="94396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08" name="Google Shape;808;p9"/>
          <p:cNvCxnSpPr/>
          <p:nvPr/>
        </p:nvCxnSpPr>
        <p:spPr>
          <a:xfrm>
            <a:off x="935151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09" name="Google Shape;809;p9"/>
          <p:cNvCxnSpPr/>
          <p:nvPr/>
        </p:nvCxnSpPr>
        <p:spPr>
          <a:xfrm>
            <a:off x="928280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10" name="Google Shape;810;p9"/>
          <p:cNvCxnSpPr/>
          <p:nvPr/>
        </p:nvCxnSpPr>
        <p:spPr>
          <a:xfrm>
            <a:off x="920359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11" name="Google Shape;811;p9"/>
          <p:cNvCxnSpPr/>
          <p:nvPr/>
        </p:nvCxnSpPr>
        <p:spPr>
          <a:xfrm>
            <a:off x="913488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12" name="Google Shape;812;p9"/>
          <p:cNvCxnSpPr/>
          <p:nvPr/>
        </p:nvCxnSpPr>
        <p:spPr>
          <a:xfrm>
            <a:off x="90592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13" name="Google Shape;813;p9"/>
          <p:cNvCxnSpPr/>
          <p:nvPr/>
        </p:nvCxnSpPr>
        <p:spPr>
          <a:xfrm>
            <a:off x="89904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14" name="Google Shape;814;p9"/>
          <p:cNvCxnSpPr/>
          <p:nvPr/>
        </p:nvCxnSpPr>
        <p:spPr>
          <a:xfrm>
            <a:off x="89112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15" name="Google Shape;815;p9"/>
          <p:cNvCxnSpPr/>
          <p:nvPr/>
        </p:nvCxnSpPr>
        <p:spPr>
          <a:xfrm>
            <a:off x="88425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16" name="Google Shape;816;p9"/>
          <p:cNvCxnSpPr/>
          <p:nvPr/>
        </p:nvCxnSpPr>
        <p:spPr>
          <a:xfrm>
            <a:off x="875440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17" name="Google Shape;817;p9"/>
          <p:cNvCxnSpPr/>
          <p:nvPr/>
        </p:nvCxnSpPr>
        <p:spPr>
          <a:xfrm>
            <a:off x="868569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18" name="Google Shape;818;p9"/>
          <p:cNvCxnSpPr/>
          <p:nvPr/>
        </p:nvCxnSpPr>
        <p:spPr>
          <a:xfrm>
            <a:off x="860648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19" name="Google Shape;819;p9"/>
          <p:cNvCxnSpPr/>
          <p:nvPr/>
        </p:nvCxnSpPr>
        <p:spPr>
          <a:xfrm>
            <a:off x="853778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20" name="Google Shape;820;p9"/>
          <p:cNvCxnSpPr/>
          <p:nvPr/>
        </p:nvCxnSpPr>
        <p:spPr>
          <a:xfrm>
            <a:off x="84670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21" name="Google Shape;821;p9"/>
          <p:cNvCxnSpPr/>
          <p:nvPr/>
        </p:nvCxnSpPr>
        <p:spPr>
          <a:xfrm>
            <a:off x="83983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22" name="Google Shape;822;p9"/>
          <p:cNvCxnSpPr/>
          <p:nvPr/>
        </p:nvCxnSpPr>
        <p:spPr>
          <a:xfrm>
            <a:off x="83191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23" name="Google Shape;823;p9"/>
          <p:cNvCxnSpPr/>
          <p:nvPr/>
        </p:nvCxnSpPr>
        <p:spPr>
          <a:xfrm>
            <a:off x="82504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24" name="Google Shape;824;p9"/>
          <p:cNvCxnSpPr/>
          <p:nvPr/>
        </p:nvCxnSpPr>
        <p:spPr>
          <a:xfrm>
            <a:off x="8162290"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25" name="Google Shape;825;p9"/>
          <p:cNvCxnSpPr/>
          <p:nvPr/>
        </p:nvCxnSpPr>
        <p:spPr>
          <a:xfrm>
            <a:off x="8093585"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26" name="Google Shape;826;p9"/>
          <p:cNvCxnSpPr/>
          <p:nvPr/>
        </p:nvCxnSpPr>
        <p:spPr>
          <a:xfrm>
            <a:off x="8014373"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27" name="Google Shape;827;p9"/>
          <p:cNvCxnSpPr/>
          <p:nvPr/>
        </p:nvCxnSpPr>
        <p:spPr>
          <a:xfrm>
            <a:off x="7945669"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28" name="Google Shape;828;p9"/>
          <p:cNvCxnSpPr/>
          <p:nvPr/>
        </p:nvCxnSpPr>
        <p:spPr>
          <a:xfrm>
            <a:off x="78699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29" name="Google Shape;829;p9"/>
          <p:cNvCxnSpPr/>
          <p:nvPr/>
        </p:nvCxnSpPr>
        <p:spPr>
          <a:xfrm>
            <a:off x="78012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30" name="Google Shape;830;p9"/>
          <p:cNvCxnSpPr/>
          <p:nvPr/>
        </p:nvCxnSpPr>
        <p:spPr>
          <a:xfrm>
            <a:off x="77220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31" name="Google Shape;831;p9"/>
          <p:cNvCxnSpPr/>
          <p:nvPr/>
        </p:nvCxnSpPr>
        <p:spPr>
          <a:xfrm>
            <a:off x="76533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32" name="Google Shape;832;p9"/>
          <p:cNvCxnSpPr/>
          <p:nvPr/>
        </p:nvCxnSpPr>
        <p:spPr>
          <a:xfrm>
            <a:off x="7565182"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33" name="Google Shape;833;p9"/>
          <p:cNvCxnSpPr/>
          <p:nvPr/>
        </p:nvCxnSpPr>
        <p:spPr>
          <a:xfrm>
            <a:off x="7496477"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34" name="Google Shape;834;p9"/>
          <p:cNvCxnSpPr/>
          <p:nvPr/>
        </p:nvCxnSpPr>
        <p:spPr>
          <a:xfrm>
            <a:off x="7417265"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35" name="Google Shape;835;p9"/>
          <p:cNvCxnSpPr/>
          <p:nvPr/>
        </p:nvCxnSpPr>
        <p:spPr>
          <a:xfrm>
            <a:off x="7348561"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36" name="Google Shape;836;p9"/>
          <p:cNvCxnSpPr/>
          <p:nvPr/>
        </p:nvCxnSpPr>
        <p:spPr>
          <a:xfrm>
            <a:off x="72678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37" name="Google Shape;837;p9"/>
          <p:cNvCxnSpPr/>
          <p:nvPr/>
        </p:nvCxnSpPr>
        <p:spPr>
          <a:xfrm>
            <a:off x="71991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38" name="Google Shape;838;p9"/>
          <p:cNvCxnSpPr/>
          <p:nvPr/>
        </p:nvCxnSpPr>
        <p:spPr>
          <a:xfrm>
            <a:off x="71199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39" name="Google Shape;839;p9"/>
          <p:cNvCxnSpPr/>
          <p:nvPr/>
        </p:nvCxnSpPr>
        <p:spPr>
          <a:xfrm>
            <a:off x="70512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40" name="Google Shape;840;p9"/>
          <p:cNvCxnSpPr/>
          <p:nvPr/>
        </p:nvCxnSpPr>
        <p:spPr>
          <a:xfrm>
            <a:off x="696307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41" name="Google Shape;841;p9"/>
          <p:cNvCxnSpPr/>
          <p:nvPr/>
        </p:nvCxnSpPr>
        <p:spPr>
          <a:xfrm>
            <a:off x="689437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42" name="Google Shape;842;p9"/>
          <p:cNvCxnSpPr/>
          <p:nvPr/>
        </p:nvCxnSpPr>
        <p:spPr>
          <a:xfrm>
            <a:off x="681516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43" name="Google Shape;843;p9"/>
          <p:cNvCxnSpPr/>
          <p:nvPr/>
        </p:nvCxnSpPr>
        <p:spPr>
          <a:xfrm>
            <a:off x="674645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44" name="Google Shape;844;p9"/>
          <p:cNvCxnSpPr/>
          <p:nvPr/>
        </p:nvCxnSpPr>
        <p:spPr>
          <a:xfrm>
            <a:off x="66707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45" name="Google Shape;845;p9"/>
          <p:cNvCxnSpPr/>
          <p:nvPr/>
        </p:nvCxnSpPr>
        <p:spPr>
          <a:xfrm>
            <a:off x="66020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46" name="Google Shape;846;p9"/>
          <p:cNvCxnSpPr/>
          <p:nvPr/>
        </p:nvCxnSpPr>
        <p:spPr>
          <a:xfrm>
            <a:off x="65228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47" name="Google Shape;847;p9"/>
          <p:cNvCxnSpPr/>
          <p:nvPr/>
        </p:nvCxnSpPr>
        <p:spPr>
          <a:xfrm>
            <a:off x="64541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48" name="Google Shape;848;p9"/>
          <p:cNvCxnSpPr/>
          <p:nvPr/>
        </p:nvCxnSpPr>
        <p:spPr>
          <a:xfrm>
            <a:off x="636596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49" name="Google Shape;849;p9"/>
          <p:cNvCxnSpPr/>
          <p:nvPr/>
        </p:nvCxnSpPr>
        <p:spPr>
          <a:xfrm>
            <a:off x="629726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50" name="Google Shape;850;p9"/>
          <p:cNvCxnSpPr/>
          <p:nvPr/>
        </p:nvCxnSpPr>
        <p:spPr>
          <a:xfrm>
            <a:off x="621805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51" name="Google Shape;851;p9"/>
          <p:cNvCxnSpPr/>
          <p:nvPr/>
        </p:nvCxnSpPr>
        <p:spPr>
          <a:xfrm>
            <a:off x="614934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52" name="Google Shape;852;p9"/>
          <p:cNvCxnSpPr/>
          <p:nvPr/>
        </p:nvCxnSpPr>
        <p:spPr>
          <a:xfrm>
            <a:off x="60786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53" name="Google Shape;853;p9"/>
          <p:cNvCxnSpPr/>
          <p:nvPr/>
        </p:nvCxnSpPr>
        <p:spPr>
          <a:xfrm>
            <a:off x="60099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54" name="Google Shape;854;p9"/>
          <p:cNvCxnSpPr/>
          <p:nvPr/>
        </p:nvCxnSpPr>
        <p:spPr>
          <a:xfrm>
            <a:off x="59307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55" name="Google Shape;855;p9"/>
          <p:cNvCxnSpPr/>
          <p:nvPr/>
        </p:nvCxnSpPr>
        <p:spPr>
          <a:xfrm>
            <a:off x="58620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56" name="Google Shape;856;p9"/>
          <p:cNvCxnSpPr/>
          <p:nvPr/>
        </p:nvCxnSpPr>
        <p:spPr>
          <a:xfrm>
            <a:off x="577385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57" name="Google Shape;857;p9"/>
          <p:cNvCxnSpPr/>
          <p:nvPr/>
        </p:nvCxnSpPr>
        <p:spPr>
          <a:xfrm>
            <a:off x="570515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58" name="Google Shape;858;p9"/>
          <p:cNvCxnSpPr/>
          <p:nvPr/>
        </p:nvCxnSpPr>
        <p:spPr>
          <a:xfrm>
            <a:off x="562594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59" name="Google Shape;859;p9"/>
          <p:cNvCxnSpPr/>
          <p:nvPr/>
        </p:nvCxnSpPr>
        <p:spPr>
          <a:xfrm>
            <a:off x="555723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60" name="Google Shape;860;p9"/>
          <p:cNvCxnSpPr/>
          <p:nvPr/>
        </p:nvCxnSpPr>
        <p:spPr>
          <a:xfrm>
            <a:off x="54815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61" name="Google Shape;861;p9"/>
          <p:cNvCxnSpPr/>
          <p:nvPr/>
        </p:nvCxnSpPr>
        <p:spPr>
          <a:xfrm>
            <a:off x="54128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62" name="Google Shape;862;p9"/>
          <p:cNvCxnSpPr/>
          <p:nvPr/>
        </p:nvCxnSpPr>
        <p:spPr>
          <a:xfrm>
            <a:off x="53336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63" name="Google Shape;863;p9"/>
          <p:cNvCxnSpPr/>
          <p:nvPr/>
        </p:nvCxnSpPr>
        <p:spPr>
          <a:xfrm>
            <a:off x="52649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64" name="Google Shape;864;p9"/>
          <p:cNvCxnSpPr/>
          <p:nvPr/>
        </p:nvCxnSpPr>
        <p:spPr>
          <a:xfrm>
            <a:off x="5176749"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65" name="Google Shape;865;p9"/>
          <p:cNvCxnSpPr/>
          <p:nvPr/>
        </p:nvCxnSpPr>
        <p:spPr>
          <a:xfrm>
            <a:off x="5108044"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66" name="Google Shape;866;p9"/>
          <p:cNvCxnSpPr/>
          <p:nvPr/>
        </p:nvCxnSpPr>
        <p:spPr>
          <a:xfrm>
            <a:off x="5028832"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67" name="Google Shape;867;p9"/>
          <p:cNvCxnSpPr/>
          <p:nvPr/>
        </p:nvCxnSpPr>
        <p:spPr>
          <a:xfrm>
            <a:off x="4960128"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68" name="Google Shape;868;p9"/>
          <p:cNvCxnSpPr/>
          <p:nvPr/>
        </p:nvCxnSpPr>
        <p:spPr>
          <a:xfrm>
            <a:off x="4876945"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69" name="Google Shape;869;p9"/>
          <p:cNvCxnSpPr/>
          <p:nvPr/>
        </p:nvCxnSpPr>
        <p:spPr>
          <a:xfrm>
            <a:off x="4808240"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70" name="Google Shape;870;p9"/>
          <p:cNvCxnSpPr/>
          <p:nvPr/>
        </p:nvCxnSpPr>
        <p:spPr>
          <a:xfrm>
            <a:off x="4729028"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71" name="Google Shape;871;p9"/>
          <p:cNvCxnSpPr/>
          <p:nvPr/>
        </p:nvCxnSpPr>
        <p:spPr>
          <a:xfrm>
            <a:off x="4660324"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72" name="Google Shape;872;p9"/>
          <p:cNvCxnSpPr/>
          <p:nvPr/>
        </p:nvCxnSpPr>
        <p:spPr>
          <a:xfrm>
            <a:off x="45846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73" name="Google Shape;873;p9"/>
          <p:cNvCxnSpPr/>
          <p:nvPr/>
        </p:nvCxnSpPr>
        <p:spPr>
          <a:xfrm>
            <a:off x="45159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74" name="Google Shape;874;p9"/>
          <p:cNvCxnSpPr/>
          <p:nvPr/>
        </p:nvCxnSpPr>
        <p:spPr>
          <a:xfrm>
            <a:off x="44367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75" name="Google Shape;875;p9"/>
          <p:cNvCxnSpPr/>
          <p:nvPr/>
        </p:nvCxnSpPr>
        <p:spPr>
          <a:xfrm>
            <a:off x="4368016" y="0"/>
            <a:ext cx="0" cy="659567"/>
          </a:xfrm>
          <a:prstGeom prst="straightConnector1">
            <a:avLst/>
          </a:prstGeom>
          <a:noFill/>
          <a:ln cap="flat" cmpd="sng" w="19050">
            <a:solidFill>
              <a:srgbClr val="0B4776"/>
            </a:solidFill>
            <a:prstDash val="solid"/>
            <a:miter lim="800000"/>
            <a:headEnd len="sm" w="sm" type="none"/>
            <a:tailEnd len="sm" w="sm" type="none"/>
          </a:ln>
        </p:spPr>
      </p:cxnSp>
      <p:cxnSp>
        <p:nvCxnSpPr>
          <p:cNvPr id="876" name="Google Shape;876;p9"/>
          <p:cNvCxnSpPr/>
          <p:nvPr/>
        </p:nvCxnSpPr>
        <p:spPr>
          <a:xfrm>
            <a:off x="4279837" y="0"/>
            <a:ext cx="0" cy="568814"/>
          </a:xfrm>
          <a:prstGeom prst="straightConnector1">
            <a:avLst/>
          </a:prstGeom>
          <a:noFill/>
          <a:ln cap="flat" cmpd="sng" w="19050">
            <a:solidFill>
              <a:srgbClr val="75253D"/>
            </a:solidFill>
            <a:prstDash val="solid"/>
            <a:miter lim="800000"/>
            <a:headEnd len="sm" w="sm" type="none"/>
            <a:tailEnd len="sm" w="sm" type="none"/>
          </a:ln>
        </p:spPr>
      </p:cxnSp>
      <p:cxnSp>
        <p:nvCxnSpPr>
          <p:cNvPr id="877" name="Google Shape;877;p9"/>
          <p:cNvCxnSpPr/>
          <p:nvPr/>
        </p:nvCxnSpPr>
        <p:spPr>
          <a:xfrm>
            <a:off x="4211132" y="0"/>
            <a:ext cx="0" cy="735106"/>
          </a:xfrm>
          <a:prstGeom prst="straightConnector1">
            <a:avLst/>
          </a:prstGeom>
          <a:noFill/>
          <a:ln cap="flat" cmpd="sng" w="19050">
            <a:solidFill>
              <a:schemeClr val="accent4"/>
            </a:solidFill>
            <a:prstDash val="solid"/>
            <a:miter lim="800000"/>
            <a:headEnd len="sm" w="sm" type="none"/>
            <a:tailEnd len="sm" w="sm" type="none"/>
          </a:ln>
        </p:spPr>
      </p:cxnSp>
      <p:cxnSp>
        <p:nvCxnSpPr>
          <p:cNvPr id="878" name="Google Shape;878;p9"/>
          <p:cNvCxnSpPr/>
          <p:nvPr/>
        </p:nvCxnSpPr>
        <p:spPr>
          <a:xfrm>
            <a:off x="4131920" y="0"/>
            <a:ext cx="0" cy="411650"/>
          </a:xfrm>
          <a:prstGeom prst="straightConnector1">
            <a:avLst/>
          </a:prstGeom>
          <a:noFill/>
          <a:ln cap="flat" cmpd="sng" w="19050">
            <a:solidFill>
              <a:srgbClr val="777263"/>
            </a:solidFill>
            <a:prstDash val="solid"/>
            <a:miter lim="800000"/>
            <a:headEnd len="sm" w="sm" type="none"/>
            <a:tailEnd len="sm" w="sm" type="none"/>
          </a:ln>
        </p:spPr>
      </p:cxnSp>
      <p:cxnSp>
        <p:nvCxnSpPr>
          <p:cNvPr id="879" name="Google Shape;879;p9"/>
          <p:cNvCxnSpPr/>
          <p:nvPr/>
        </p:nvCxnSpPr>
        <p:spPr>
          <a:xfrm>
            <a:off x="4063216" y="0"/>
            <a:ext cx="0" cy="659567"/>
          </a:xfrm>
          <a:prstGeom prst="straightConnector1">
            <a:avLst/>
          </a:prstGeom>
          <a:noFill/>
          <a:ln cap="flat" cmpd="sng" w="19050">
            <a:solidFill>
              <a:srgbClr val="0B4776"/>
            </a:solidFill>
            <a:prstDash val="solid"/>
            <a:miter lim="800000"/>
            <a:headEnd len="sm" w="sm" type="none"/>
            <a:tailEnd len="sm" w="sm" type="none"/>
          </a:ln>
        </p:spPr>
      </p:cxnSp>
      <p:pic>
        <p:nvPicPr>
          <p:cNvPr id="880" name="Google Shape;880;p9"/>
          <p:cNvPicPr preferRelativeResize="0"/>
          <p:nvPr/>
        </p:nvPicPr>
        <p:blipFill rotWithShape="1">
          <a:blip r:embed="rId3">
            <a:alphaModFix/>
          </a:blip>
          <a:srcRect b="0" l="0" r="0" t="0"/>
          <a:stretch/>
        </p:blipFill>
        <p:spPr>
          <a:xfrm>
            <a:off x="8842581" y="4460204"/>
            <a:ext cx="923657" cy="965522"/>
          </a:xfrm>
          <a:prstGeom prst="rect">
            <a:avLst/>
          </a:prstGeom>
          <a:noFill/>
          <a:ln>
            <a:noFill/>
          </a:ln>
        </p:spPr>
      </p:pic>
      <p:sp>
        <p:nvSpPr>
          <p:cNvPr id="881" name="Google Shape;881;p9"/>
          <p:cNvSpPr/>
          <p:nvPr/>
        </p:nvSpPr>
        <p:spPr>
          <a:xfrm>
            <a:off x="525463" y="1652588"/>
            <a:ext cx="9753600"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2" name="Google Shape;882;p9"/>
          <p:cNvSpPr/>
          <p:nvPr/>
        </p:nvSpPr>
        <p:spPr>
          <a:xfrm>
            <a:off x="525462" y="1520316"/>
            <a:ext cx="13210081" cy="54819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3" name="Google Shape;883;p9"/>
          <p:cNvSpPr/>
          <p:nvPr/>
        </p:nvSpPr>
        <p:spPr>
          <a:xfrm>
            <a:off x="525463" y="1501825"/>
            <a:ext cx="12977572" cy="5666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4" name="Google Shape;884;p9"/>
          <p:cNvSpPr/>
          <p:nvPr/>
        </p:nvSpPr>
        <p:spPr>
          <a:xfrm>
            <a:off x="176890" y="1792970"/>
            <a:ext cx="13665577" cy="603924"/>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5" name="Google Shape;885;p9"/>
          <p:cNvSpPr/>
          <p:nvPr/>
        </p:nvSpPr>
        <p:spPr>
          <a:xfrm>
            <a:off x="127133" y="1507017"/>
            <a:ext cx="13676336" cy="55578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6" name="Google Shape;886;p9"/>
          <p:cNvSpPr/>
          <p:nvPr/>
        </p:nvSpPr>
        <p:spPr>
          <a:xfrm>
            <a:off x="73720" y="1698625"/>
            <a:ext cx="13763639"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87" name="Google Shape;887;p9"/>
          <p:cNvSpPr/>
          <p:nvPr/>
        </p:nvSpPr>
        <p:spPr>
          <a:xfrm>
            <a:off x="54648" y="1680109"/>
            <a:ext cx="13763635" cy="573178"/>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888" name="Google Shape;888;p9"/>
          <p:cNvGraphicFramePr/>
          <p:nvPr/>
        </p:nvGraphicFramePr>
        <p:xfrm>
          <a:off x="292958" y="934066"/>
          <a:ext cx="3000000" cy="3000000"/>
        </p:xfrm>
        <a:graphic>
          <a:graphicData uri="http://schemas.openxmlformats.org/drawingml/2006/table">
            <a:tbl>
              <a:tblPr>
                <a:noFill/>
                <a:tableStyleId>{CE89E78C-C18E-4350-A34B-E958B0642ED0}</a:tableStyleId>
              </a:tblPr>
              <a:tblGrid>
                <a:gridCol w="1289675"/>
                <a:gridCol w="1309500"/>
                <a:gridCol w="1309500"/>
                <a:gridCol w="1309500"/>
                <a:gridCol w="1309500"/>
                <a:gridCol w="1309500"/>
                <a:gridCol w="1309500"/>
              </a:tblGrid>
              <a:tr h="957475">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F1C232"/>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p>
                      <a:pPr indent="0" lvl="0" marL="0" marR="0" rtl="0" algn="l">
                        <a:spcBef>
                          <a:spcPts val="0"/>
                        </a:spcBef>
                        <a:spcAft>
                          <a:spcPts val="0"/>
                        </a:spcAft>
                        <a:buNone/>
                      </a:pP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p>
                      <a:pPr indent="0" lvl="0" marL="0" marR="0" rtl="0" algn="l">
                        <a:spcBef>
                          <a:spcPts val="0"/>
                        </a:spcBef>
                        <a:spcAft>
                          <a:spcPts val="0"/>
                        </a:spcAft>
                        <a:buNone/>
                      </a:pPr>
                      <a:br>
                        <a:rPr lang="en-GB" sz="1100" u="none" cap="none" strike="noStrike"/>
                      </a:br>
                      <a:br>
                        <a:rPr lang="en-GB" sz="1100" u="none" cap="none" strike="noStrike"/>
                      </a:b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97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97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97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19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21</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22</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23</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24</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25</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r h="839725">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26</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27</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28</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29</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ctr">
                        <a:spcBef>
                          <a:spcPts val="0"/>
                        </a:spcBef>
                        <a:spcAft>
                          <a:spcPts val="0"/>
                        </a:spcAft>
                        <a:buNone/>
                      </a:pPr>
                      <a:r>
                        <a:rPr b="1" i="0" lang="en-GB" sz="600" u="none" cap="none" strike="noStrike">
                          <a:solidFill>
                            <a:srgbClr val="FFFFFF"/>
                          </a:solidFill>
                          <a:latin typeface="Arial"/>
                          <a:ea typeface="Arial"/>
                          <a:cs typeface="Arial"/>
                          <a:sym typeface="Arial"/>
                        </a:rPr>
                        <a:t>30</a:t>
                      </a:r>
                      <a:endParaRPr sz="1100" u="none" cap="none" strike="noStrike"/>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c>
                  <a:txBody>
                    <a:bodyPr/>
                    <a:lstStyle/>
                    <a:p>
                      <a:pPr indent="0" lvl="0" marL="0" marR="0" rtl="0" algn="l">
                        <a:spcBef>
                          <a:spcPts val="0"/>
                        </a:spcBef>
                        <a:spcAft>
                          <a:spcPts val="0"/>
                        </a:spcAft>
                        <a:buNone/>
                      </a:pPr>
                      <a:r>
                        <a:rPr lang="en-GB" sz="1100" u="none" cap="none" strike="noStrike"/>
                        <a:t> </a:t>
                      </a:r>
                      <a:endParaRPr/>
                    </a:p>
                  </a:txBody>
                  <a:tcPr marT="71375" marB="71375" marR="71375" marL="71375">
                    <a:lnL cap="flat" cmpd="sng" w="9525">
                      <a:solidFill>
                        <a:srgbClr val="CFB53B"/>
                      </a:solidFill>
                      <a:prstDash val="solid"/>
                      <a:round/>
                      <a:headEnd len="sm" w="sm" type="none"/>
                      <a:tailEnd len="sm" w="sm" type="none"/>
                    </a:lnL>
                    <a:lnR cap="flat" cmpd="sng" w="9525">
                      <a:solidFill>
                        <a:srgbClr val="CFB53B"/>
                      </a:solidFill>
                      <a:prstDash val="solid"/>
                      <a:round/>
                      <a:headEnd len="sm" w="sm" type="none"/>
                      <a:tailEnd len="sm" w="sm" type="none"/>
                    </a:lnR>
                    <a:lnT cap="flat" cmpd="sng" w="9525">
                      <a:solidFill>
                        <a:srgbClr val="CFB53B"/>
                      </a:solidFill>
                      <a:prstDash val="solid"/>
                      <a:round/>
                      <a:headEnd len="sm" w="sm" type="none"/>
                      <a:tailEnd len="sm" w="sm" type="none"/>
                    </a:lnT>
                    <a:lnB cap="flat" cmpd="sng" w="9525">
                      <a:solidFill>
                        <a:srgbClr val="CFB53B"/>
                      </a:solidFill>
                      <a:prstDash val="solid"/>
                      <a:round/>
                      <a:headEnd len="sm" w="sm" type="none"/>
                      <a:tailEnd len="sm" w="sm" type="none"/>
                    </a:lnB>
                  </a:tcPr>
                </a:tc>
              </a:tr>
            </a:tbl>
          </a:graphicData>
        </a:graphic>
      </p:graphicFrame>
      <p:sp>
        <p:nvSpPr>
          <p:cNvPr id="889" name="Google Shape;889;p9"/>
          <p:cNvSpPr/>
          <p:nvPr/>
        </p:nvSpPr>
        <p:spPr>
          <a:xfrm>
            <a:off x="180908" y="1555331"/>
            <a:ext cx="13554597" cy="554457"/>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90" name="Google Shape;890;p9"/>
          <p:cNvSpPr txBox="1"/>
          <p:nvPr/>
        </p:nvSpPr>
        <p:spPr>
          <a:xfrm>
            <a:off x="237000" y="172594"/>
            <a:ext cx="2115600" cy="314400"/>
          </a:xfrm>
          <a:prstGeom prst="rect">
            <a:avLst/>
          </a:prstGeom>
          <a:noFill/>
          <a:ln>
            <a:noFill/>
          </a:ln>
        </p:spPr>
        <p:txBody>
          <a:bodyPr anchorCtr="0" anchor="t" bIns="0" lIns="0" spcFirstLastPara="1" rIns="0" wrap="square" tIns="28800">
            <a:noAutofit/>
          </a:bodyPr>
          <a:lstStyle/>
          <a:p>
            <a:pPr indent="0" lvl="0" marL="0" marR="0" rtl="0" algn="l">
              <a:lnSpc>
                <a:spcPct val="252000"/>
              </a:lnSpc>
              <a:spcBef>
                <a:spcPts val="0"/>
              </a:spcBef>
              <a:spcAft>
                <a:spcPts val="0"/>
              </a:spcAft>
              <a:buNone/>
            </a:pPr>
            <a:r>
              <a:rPr b="1" i="0" lang="en-GB" sz="1000" u="none" cap="none" strike="noStrike">
                <a:solidFill>
                  <a:srgbClr val="E5AC0D"/>
                </a:solidFill>
                <a:latin typeface="Raleway"/>
                <a:ea typeface="Raleway"/>
                <a:cs typeface="Raleway"/>
                <a:sym typeface="Raleway"/>
              </a:rPr>
              <a:t>Suffolk Young Cricketers</a:t>
            </a:r>
            <a:endParaRPr b="1" i="0" sz="1000" u="none" cap="none" strike="noStrike">
              <a:solidFill>
                <a:srgbClr val="E5AC0D"/>
              </a:solidFill>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2022-11-01T12:45:58Z</dcterms:created>
</cp:coreProperties>
</file>